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6" r:id="rId4"/>
    <p:sldMasterId id="2147483699" r:id="rId5"/>
  </p:sldMasterIdLst>
  <p:notesMasterIdLst>
    <p:notesMasterId r:id="rId34"/>
  </p:notesMasterIdLst>
  <p:handoutMasterIdLst>
    <p:handoutMasterId r:id="rId35"/>
  </p:handoutMasterIdLst>
  <p:sldIdLst>
    <p:sldId id="256" r:id="rId6"/>
    <p:sldId id="257" r:id="rId7"/>
    <p:sldId id="258" r:id="rId8"/>
    <p:sldId id="259" r:id="rId9"/>
    <p:sldId id="260" r:id="rId10"/>
    <p:sldId id="261"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67" r:id="rId24"/>
    <p:sldId id="268" r:id="rId25"/>
    <p:sldId id="285" r:id="rId26"/>
    <p:sldId id="286" r:id="rId27"/>
    <p:sldId id="264" r:id="rId28"/>
    <p:sldId id="287" r:id="rId29"/>
    <p:sldId id="265" r:id="rId30"/>
    <p:sldId id="263" r:id="rId31"/>
    <p:sldId id="262" r:id="rId32"/>
    <p:sldId id="288" r:id="rId3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5" d="100"/>
          <a:sy n="95" d="100"/>
        </p:scale>
        <p:origin x="270" y="3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2EF5DE-AAA2-43DA-813D-870698AC3EB7}"/>
              </a:ext>
            </a:extLst>
          </p:cNvPr>
          <p:cNvSpPr txBox="1">
            <a:spLocks noGrp="1"/>
          </p:cNvSpPr>
          <p:nvPr>
            <p:ph type="hdr" sz="quarter"/>
          </p:nvPr>
        </p:nvSpPr>
        <p:spPr>
          <a:xfrm>
            <a:off x="0" y="0"/>
            <a:ext cx="3280684" cy="534238"/>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it-IT" sz="1400" b="0" i="0" u="none" strike="noStrike" kern="1200" cap="none" spc="0" baseline="0">
              <a:solidFill>
                <a:srgbClr val="000000"/>
              </a:solidFill>
              <a:uFillTx/>
              <a:latin typeface="Arial" pitchFamily="18"/>
              <a:ea typeface="Microsoft YaHei" pitchFamily="2"/>
              <a:cs typeface="Arial" pitchFamily="2"/>
            </a:endParaRPr>
          </a:p>
        </p:txBody>
      </p:sp>
      <p:sp>
        <p:nvSpPr>
          <p:cNvPr id="3" name="Date Placeholder 2">
            <a:extLst>
              <a:ext uri="{FF2B5EF4-FFF2-40B4-BE49-F238E27FC236}">
                <a16:creationId xmlns:a16="http://schemas.microsoft.com/office/drawing/2014/main" id="{14A5B6B8-40F6-43FE-892A-153424183F97}"/>
              </a:ext>
            </a:extLst>
          </p:cNvPr>
          <p:cNvSpPr txBox="1">
            <a:spLocks noGrp="1"/>
          </p:cNvSpPr>
          <p:nvPr>
            <p:ph type="dt" sz="quarter" idx="1"/>
          </p:nvPr>
        </p:nvSpPr>
        <p:spPr>
          <a:xfrm>
            <a:off x="4278962" y="0"/>
            <a:ext cx="3280684" cy="534238"/>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it-IT" sz="1400" b="0" i="0" u="none" strike="noStrike" kern="1200" cap="none" spc="0" baseline="0">
              <a:solidFill>
                <a:srgbClr val="000000"/>
              </a:solidFill>
              <a:uFillTx/>
              <a:latin typeface="Arial" pitchFamily="18"/>
              <a:ea typeface="Microsoft YaHei" pitchFamily="2"/>
              <a:cs typeface="Arial" pitchFamily="2"/>
            </a:endParaRPr>
          </a:p>
        </p:txBody>
      </p:sp>
      <p:sp>
        <p:nvSpPr>
          <p:cNvPr id="4" name="Footer Placeholder 3">
            <a:extLst>
              <a:ext uri="{FF2B5EF4-FFF2-40B4-BE49-F238E27FC236}">
                <a16:creationId xmlns:a16="http://schemas.microsoft.com/office/drawing/2014/main" id="{0A8E7A4F-17B1-4346-A78B-4B44D170C103}"/>
              </a:ext>
            </a:extLst>
          </p:cNvPr>
          <p:cNvSpPr txBox="1">
            <a:spLocks noGrp="1"/>
          </p:cNvSpPr>
          <p:nvPr>
            <p:ph type="ftr" sz="quarter" idx="2"/>
          </p:nvPr>
        </p:nvSpPr>
        <p:spPr>
          <a:xfrm>
            <a:off x="0" y="10157402"/>
            <a:ext cx="3280684" cy="534238"/>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it-IT" sz="1400" b="0" i="0" u="none" strike="noStrike" kern="1200" cap="none" spc="0" baseline="0">
              <a:solidFill>
                <a:srgbClr val="000000"/>
              </a:solidFill>
              <a:uFillTx/>
              <a:latin typeface="Arial" pitchFamily="18"/>
              <a:ea typeface="Microsoft YaHei" pitchFamily="2"/>
              <a:cs typeface="Arial" pitchFamily="2"/>
            </a:endParaRPr>
          </a:p>
        </p:txBody>
      </p:sp>
      <p:sp>
        <p:nvSpPr>
          <p:cNvPr id="5" name="Slide Number Placeholder 4">
            <a:extLst>
              <a:ext uri="{FF2B5EF4-FFF2-40B4-BE49-F238E27FC236}">
                <a16:creationId xmlns:a16="http://schemas.microsoft.com/office/drawing/2014/main" id="{277D34F1-F2D9-4A27-9144-B19CAA6648E3}"/>
              </a:ext>
            </a:extLst>
          </p:cNvPr>
          <p:cNvSpPr txBox="1">
            <a:spLocks noGrp="1"/>
          </p:cNvSpPr>
          <p:nvPr>
            <p:ph type="sldNum" sz="quarter" idx="3"/>
          </p:nvPr>
        </p:nvSpPr>
        <p:spPr>
          <a:xfrm>
            <a:off x="4278962" y="10157402"/>
            <a:ext cx="3280684" cy="534238"/>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B259EC92-88BD-46AA-B019-E30DBB623D36}" type="slidenum">
              <a:t>‹#›</a:t>
            </a:fld>
            <a:endParaRPr lang="it-IT" sz="1400" b="0" i="0" u="none" strike="noStrike" kern="1200" cap="none" spc="0" baseline="0">
              <a:solidFill>
                <a:srgbClr val="000000"/>
              </a:solidFill>
              <a:uFillTx/>
              <a:latin typeface="Arial" pitchFamily="18"/>
              <a:ea typeface="Microsoft YaHei" pitchFamily="2"/>
              <a:cs typeface="Arial" pitchFamily="2"/>
            </a:endParaRPr>
          </a:p>
        </p:txBody>
      </p:sp>
    </p:spTree>
    <p:extLst>
      <p:ext uri="{BB962C8B-B14F-4D97-AF65-F5344CB8AC3E}">
        <p14:creationId xmlns:p14="http://schemas.microsoft.com/office/powerpoint/2010/main" val="4165639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B8C59A-9D1D-47EE-B6D6-49BF493B6FCA}"/>
              </a:ext>
            </a:extLst>
          </p:cNvPr>
          <p:cNvSpPr>
            <a:spLocks noGrp="1" noRot="1" noChangeAspect="1"/>
          </p:cNvSpPr>
          <p:nvPr>
            <p:ph type="sldImg" idx="2"/>
          </p:nvPr>
        </p:nvSpPr>
        <p:spPr>
          <a:xfrm>
            <a:off x="1107000" y="812517"/>
            <a:ext cx="5345280" cy="4008958"/>
          </a:xfrm>
          <a:prstGeom prst="rect">
            <a:avLst/>
          </a:prstGeom>
          <a:noFill/>
          <a:ln>
            <a:noFill/>
            <a:prstDash val="solid"/>
          </a:ln>
        </p:spPr>
      </p:sp>
      <p:sp>
        <p:nvSpPr>
          <p:cNvPr id="3" name="Notes Placeholder 2">
            <a:extLst>
              <a:ext uri="{FF2B5EF4-FFF2-40B4-BE49-F238E27FC236}">
                <a16:creationId xmlns:a16="http://schemas.microsoft.com/office/drawing/2014/main" id="{F2D4A811-C749-458D-B24C-90A5148A5304}"/>
              </a:ext>
            </a:extLst>
          </p:cNvPr>
          <p:cNvSpPr txBox="1">
            <a:spLocks noGrp="1"/>
          </p:cNvSpPr>
          <p:nvPr>
            <p:ph type="body" sz="quarter" idx="3"/>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it-IT"/>
          </a:p>
        </p:txBody>
      </p:sp>
      <p:sp>
        <p:nvSpPr>
          <p:cNvPr id="4" name="Header Placeholder 3">
            <a:extLst>
              <a:ext uri="{FF2B5EF4-FFF2-40B4-BE49-F238E27FC236}">
                <a16:creationId xmlns:a16="http://schemas.microsoft.com/office/drawing/2014/main" id="{4B502A1A-2EFD-428A-9266-578D207266C0}"/>
              </a:ext>
            </a:extLst>
          </p:cNvPr>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it-IT"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it-IT"/>
          </a:p>
        </p:txBody>
      </p:sp>
      <p:sp>
        <p:nvSpPr>
          <p:cNvPr id="5" name="Date Placeholder 4">
            <a:extLst>
              <a:ext uri="{FF2B5EF4-FFF2-40B4-BE49-F238E27FC236}">
                <a16:creationId xmlns:a16="http://schemas.microsoft.com/office/drawing/2014/main" id="{8679BAE3-71FC-4733-B212-AD6556BB953F}"/>
              </a:ext>
            </a:extLst>
          </p:cNvPr>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it-IT"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it-IT"/>
          </a:p>
        </p:txBody>
      </p:sp>
      <p:sp>
        <p:nvSpPr>
          <p:cNvPr id="6" name="Footer Placeholder 5">
            <a:extLst>
              <a:ext uri="{FF2B5EF4-FFF2-40B4-BE49-F238E27FC236}">
                <a16:creationId xmlns:a16="http://schemas.microsoft.com/office/drawing/2014/main" id="{91D4CB46-2AB6-4559-851A-DEB24D5D4364}"/>
              </a:ext>
            </a:extLst>
          </p:cNvPr>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it-IT"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it-IT"/>
          </a:p>
        </p:txBody>
      </p:sp>
      <p:sp>
        <p:nvSpPr>
          <p:cNvPr id="7" name="Slide Number Placeholder 6">
            <a:extLst>
              <a:ext uri="{FF2B5EF4-FFF2-40B4-BE49-F238E27FC236}">
                <a16:creationId xmlns:a16="http://schemas.microsoft.com/office/drawing/2014/main" id="{9F209906-85F9-4487-AE0D-60A5F33B6A9A}"/>
              </a:ext>
            </a:extLst>
          </p:cNvPr>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it-IT"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fld id="{402229C8-784A-4A28-98CD-7B1D714D9552}" type="slidenum">
              <a:t>‹#›</a:t>
            </a:fld>
            <a:endParaRPr lang="it-IT"/>
          </a:p>
        </p:txBody>
      </p:sp>
    </p:spTree>
    <p:extLst>
      <p:ext uri="{BB962C8B-B14F-4D97-AF65-F5344CB8AC3E}">
        <p14:creationId xmlns:p14="http://schemas.microsoft.com/office/powerpoint/2010/main" val="3031014894"/>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it-IT" sz="2000" b="0" i="0" u="none" strike="noStrike" kern="1200" cap="none" spc="0" baseline="0">
        <a:solidFill>
          <a:srgbClr val="000000"/>
        </a:solidFill>
        <a:uFillTx/>
        <a:latin typeface="Arial" pitchFamily="18"/>
        <a:ea typeface="Microsoft YaHei" pitchFamily="2"/>
        <a:cs typeface="Ari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D0040C4B-EDBD-49A2-9148-D070EE32946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D8C07FD-2E1E-4381-BA3A-74944B4FAB6A}" type="slidenum">
              <a:t>1</a:t>
            </a:fld>
            <a:endParaRPr lang="it-IT"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1219E2B6-55F3-4C72-8188-8E15C6E3157A}"/>
              </a:ext>
            </a:extLst>
          </p:cNvPr>
          <p:cNvSpPr>
            <a:spLocks noGrp="1" noRot="1" noChangeAspect="1"/>
          </p:cNvSpPr>
          <p:nvPr>
            <p:ph type="sldImg"/>
          </p:nvPr>
        </p:nvSpPr>
        <p:spPr>
          <a:xfrm>
            <a:off x="217488" y="812800"/>
            <a:ext cx="7123112" cy="4008438"/>
          </a:xfrm>
          <a:solidFill>
            <a:srgbClr val="4472C4"/>
          </a:solidFill>
          <a:ln w="25402">
            <a:solidFill>
              <a:srgbClr val="2F528F"/>
            </a:solidFill>
            <a:prstDash val="solid"/>
          </a:ln>
        </p:spPr>
      </p:sp>
      <p:sp>
        <p:nvSpPr>
          <p:cNvPr id="4" name="Notes Placeholder 2">
            <a:extLst>
              <a:ext uri="{FF2B5EF4-FFF2-40B4-BE49-F238E27FC236}">
                <a16:creationId xmlns:a16="http://schemas.microsoft.com/office/drawing/2014/main" id="{61DC6268-183B-4271-BA27-88818219E22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C6702624-0129-4971-8968-576C55AE7FE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9C83D54-1879-4EC7-A73E-98EA5526BC23}" type="slidenum">
              <a:t>2</a:t>
            </a:fld>
            <a:endParaRPr lang="it-IT"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A3581B0E-89E5-406E-96D1-005D3FECF406}"/>
              </a:ext>
            </a:extLst>
          </p:cNvPr>
          <p:cNvSpPr>
            <a:spLocks noGrp="1" noRot="1" noChangeAspect="1"/>
          </p:cNvSpPr>
          <p:nvPr>
            <p:ph type="sldImg"/>
          </p:nvPr>
        </p:nvSpPr>
        <p:spPr>
          <a:xfrm>
            <a:off x="217488" y="812800"/>
            <a:ext cx="7123112" cy="4008438"/>
          </a:xfrm>
          <a:solidFill>
            <a:srgbClr val="4472C4"/>
          </a:solidFill>
          <a:ln w="25402">
            <a:solidFill>
              <a:srgbClr val="2F528F"/>
            </a:solidFill>
            <a:prstDash val="solid"/>
          </a:ln>
        </p:spPr>
      </p:sp>
      <p:sp>
        <p:nvSpPr>
          <p:cNvPr id="4" name="Notes Placeholder 2">
            <a:extLst>
              <a:ext uri="{FF2B5EF4-FFF2-40B4-BE49-F238E27FC236}">
                <a16:creationId xmlns:a16="http://schemas.microsoft.com/office/drawing/2014/main" id="{A4190F9A-297F-4A72-9CED-9433891C0BD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77815A8D-4BEA-4C2D-B722-A0D44194AFA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F777FBE-BC20-4D2E-92EB-655C51AC2D3B}" type="slidenum">
              <a:t>3</a:t>
            </a:fld>
            <a:endParaRPr lang="it-IT"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7929C251-C66E-4231-8017-194C8F1FDDEC}"/>
              </a:ext>
            </a:extLst>
          </p:cNvPr>
          <p:cNvSpPr>
            <a:spLocks noGrp="1" noRot="1" noChangeAspect="1"/>
          </p:cNvSpPr>
          <p:nvPr>
            <p:ph type="sldImg"/>
          </p:nvPr>
        </p:nvSpPr>
        <p:spPr>
          <a:xfrm>
            <a:off x="217488" y="812800"/>
            <a:ext cx="7123112" cy="4008438"/>
          </a:xfrm>
          <a:solidFill>
            <a:srgbClr val="4472C4"/>
          </a:solidFill>
          <a:ln w="25402">
            <a:solidFill>
              <a:srgbClr val="2F528F"/>
            </a:solidFill>
            <a:prstDash val="solid"/>
          </a:ln>
        </p:spPr>
      </p:sp>
      <p:sp>
        <p:nvSpPr>
          <p:cNvPr id="4" name="Notes Placeholder 2">
            <a:extLst>
              <a:ext uri="{FF2B5EF4-FFF2-40B4-BE49-F238E27FC236}">
                <a16:creationId xmlns:a16="http://schemas.microsoft.com/office/drawing/2014/main" id="{F41CB637-5F96-487F-936B-C10613C283D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A6A95523-E160-4AA1-8722-6F97C6366FB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392F6C9-7A8C-4B68-87C8-09783A34727B}" type="slidenum">
              <a:t>4</a:t>
            </a:fld>
            <a:endParaRPr lang="it-IT"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DFC42744-37D7-4023-B460-7CEC3F0CDC31}"/>
              </a:ext>
            </a:extLst>
          </p:cNvPr>
          <p:cNvSpPr>
            <a:spLocks noGrp="1" noRot="1" noChangeAspect="1"/>
          </p:cNvSpPr>
          <p:nvPr>
            <p:ph type="sldImg"/>
          </p:nvPr>
        </p:nvSpPr>
        <p:spPr>
          <a:xfrm>
            <a:off x="217488" y="812800"/>
            <a:ext cx="7124700" cy="4008438"/>
          </a:xfrm>
          <a:solidFill>
            <a:srgbClr val="4472C4"/>
          </a:solidFill>
          <a:ln w="25402">
            <a:solidFill>
              <a:srgbClr val="2F528F"/>
            </a:solidFill>
            <a:prstDash val="solid"/>
          </a:ln>
        </p:spPr>
      </p:sp>
      <p:sp>
        <p:nvSpPr>
          <p:cNvPr id="4" name="Notes Placeholder 2">
            <a:extLst>
              <a:ext uri="{FF2B5EF4-FFF2-40B4-BE49-F238E27FC236}">
                <a16:creationId xmlns:a16="http://schemas.microsoft.com/office/drawing/2014/main" id="{2611578B-D2D5-4A96-9D88-D9B5A0AFDB3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C80DA702-7AB1-4741-996B-FE754837D06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19328C-6A6F-4891-A6C6-86268788A924}" type="slidenum">
              <a:t>5</a:t>
            </a:fld>
            <a:endParaRPr lang="it-IT"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6446F6D0-4E3E-441C-830E-DAFF5083CE08}"/>
              </a:ext>
            </a:extLst>
          </p:cNvPr>
          <p:cNvSpPr>
            <a:spLocks noGrp="1" noRot="1" noChangeAspect="1"/>
          </p:cNvSpPr>
          <p:nvPr>
            <p:ph type="sldImg"/>
          </p:nvPr>
        </p:nvSpPr>
        <p:spPr>
          <a:xfrm>
            <a:off x="217488" y="812800"/>
            <a:ext cx="7124700" cy="4008438"/>
          </a:xfrm>
          <a:solidFill>
            <a:srgbClr val="4472C4"/>
          </a:solidFill>
          <a:ln w="25402">
            <a:solidFill>
              <a:srgbClr val="2F528F"/>
            </a:solidFill>
            <a:prstDash val="solid"/>
          </a:ln>
        </p:spPr>
      </p:sp>
      <p:sp>
        <p:nvSpPr>
          <p:cNvPr id="4" name="Notes Placeholder 2">
            <a:extLst>
              <a:ext uri="{FF2B5EF4-FFF2-40B4-BE49-F238E27FC236}">
                <a16:creationId xmlns:a16="http://schemas.microsoft.com/office/drawing/2014/main" id="{C1658431-B63A-41A0-BC2A-86672907E02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A5C4376B-729C-4CF3-8606-9629FCD54A0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4EF472F-0017-4628-8E34-BDDC12E38B6F}" type="slidenum">
              <a:t>6</a:t>
            </a:fld>
            <a:endParaRPr lang="it-IT"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9254B912-25D4-41BA-AC02-0B18ACDA3F38}"/>
              </a:ext>
            </a:extLst>
          </p:cNvPr>
          <p:cNvSpPr>
            <a:spLocks noGrp="1" noRot="1" noChangeAspect="1"/>
          </p:cNvSpPr>
          <p:nvPr>
            <p:ph type="sldImg"/>
          </p:nvPr>
        </p:nvSpPr>
        <p:spPr>
          <a:xfrm>
            <a:off x="217488" y="812800"/>
            <a:ext cx="7124700" cy="4008438"/>
          </a:xfrm>
          <a:solidFill>
            <a:srgbClr val="4472C4"/>
          </a:solidFill>
          <a:ln w="25402">
            <a:solidFill>
              <a:srgbClr val="2F528F"/>
            </a:solidFill>
            <a:prstDash val="solid"/>
          </a:ln>
        </p:spPr>
      </p:sp>
      <p:sp>
        <p:nvSpPr>
          <p:cNvPr id="4" name="Notes Placeholder 2">
            <a:extLst>
              <a:ext uri="{FF2B5EF4-FFF2-40B4-BE49-F238E27FC236}">
                <a16:creationId xmlns:a16="http://schemas.microsoft.com/office/drawing/2014/main" id="{C63B506F-3296-4845-B193-0ECCA1D68C6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D2F2FD-5BC2-4C29-B44D-AC08E14C8A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44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D2F2FD-5BC2-4C29-B44D-AC08E14C8A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896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D2F2FD-5BC2-4C29-B44D-AC08E14C8A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15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0483-3305-4AD3-BF3A-66A8E6A12D2D}"/>
              </a:ext>
            </a:extLst>
          </p:cNvPr>
          <p:cNvSpPr txBox="1">
            <a:spLocks noGrp="1"/>
          </p:cNvSpPr>
          <p:nvPr>
            <p:ph type="ctrTitle"/>
          </p:nvPr>
        </p:nvSpPr>
        <p:spPr/>
        <p:txBody>
          <a:bodyPr anchorCtr="1"/>
          <a:lstStyle>
            <a:lvl1pPr algn="ctr">
              <a:defRPr lang="en-US"/>
            </a:lvl1pPr>
          </a:lstStyle>
          <a:p>
            <a:pPr lvl="0"/>
            <a:r>
              <a:rPr lang="en-US"/>
              <a:t>Click to edit Master title style</a:t>
            </a:r>
          </a:p>
        </p:txBody>
      </p:sp>
      <p:sp>
        <p:nvSpPr>
          <p:cNvPr id="3" name="Subtitle 2">
            <a:extLst>
              <a:ext uri="{FF2B5EF4-FFF2-40B4-BE49-F238E27FC236}">
                <a16:creationId xmlns:a16="http://schemas.microsoft.com/office/drawing/2014/main" id="{87F4700E-A7C9-4504-9FB2-36303F2CB0F2}"/>
              </a:ext>
            </a:extLst>
          </p:cNvPr>
          <p:cNvSpPr txBox="1">
            <a:spLocks noGrp="1"/>
          </p:cNvSpPr>
          <p:nvPr>
            <p:ph type="subTitle" idx="1"/>
          </p:nvPr>
        </p:nvSpPr>
        <p:spPr>
          <a:xfrm>
            <a:off x="1524003" y="3602041"/>
            <a:ext cx="9144000" cy="1655758"/>
          </a:xfrm>
        </p:spPr>
        <p:txBody>
          <a:bodyPr anchorCtr="1"/>
          <a:lstStyle>
            <a:lvl1pPr algn="ctr">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F7409FFE-9E04-44B6-A82A-3A058904C097}"/>
              </a:ext>
            </a:extLst>
          </p:cNvPr>
          <p:cNvSpPr txBox="1">
            <a:spLocks noGrp="1"/>
          </p:cNvSpPr>
          <p:nvPr>
            <p:ph type="dt" sz="half" idx="7"/>
          </p:nvPr>
        </p:nvSpPr>
        <p:spPr/>
        <p:txBody>
          <a:bodyPr/>
          <a:lstStyle>
            <a:lvl1pPr>
              <a:defRPr/>
            </a:lvl1pPr>
          </a:lstStyle>
          <a:p>
            <a:pPr lvl="0"/>
            <a:fld id="{A483D21B-1B97-445F-B8D2-67E19596856A}" type="datetime1">
              <a:rPr lang="it-IT"/>
              <a:pPr lvl="0"/>
              <a:t>21/06/2020</a:t>
            </a:fld>
            <a:endParaRPr lang="it-IT"/>
          </a:p>
        </p:txBody>
      </p:sp>
      <p:sp>
        <p:nvSpPr>
          <p:cNvPr id="5" name="Footer Placeholder 4">
            <a:extLst>
              <a:ext uri="{FF2B5EF4-FFF2-40B4-BE49-F238E27FC236}">
                <a16:creationId xmlns:a16="http://schemas.microsoft.com/office/drawing/2014/main" id="{73DCBD6B-3CB1-47E2-B93A-B3C568DA92F5}"/>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40A18343-B397-4C9C-B157-3DE3E309BE54}"/>
              </a:ext>
            </a:extLst>
          </p:cNvPr>
          <p:cNvSpPr txBox="1">
            <a:spLocks noGrp="1"/>
          </p:cNvSpPr>
          <p:nvPr>
            <p:ph type="sldNum" sz="quarter" idx="8"/>
          </p:nvPr>
        </p:nvSpPr>
        <p:spPr/>
        <p:txBody>
          <a:bodyPr/>
          <a:lstStyle>
            <a:lvl1pPr>
              <a:defRPr/>
            </a:lvl1pPr>
          </a:lstStyle>
          <a:p>
            <a:pPr lvl="0"/>
            <a:fld id="{912DFF51-BB78-4B4A-B4A7-F16D072E45D5}" type="slidenum">
              <a:t>‹#›</a:t>
            </a:fld>
            <a:endParaRPr lang="it-IT"/>
          </a:p>
        </p:txBody>
      </p:sp>
    </p:spTree>
    <p:extLst>
      <p:ext uri="{BB962C8B-B14F-4D97-AF65-F5344CB8AC3E}">
        <p14:creationId xmlns:p14="http://schemas.microsoft.com/office/powerpoint/2010/main" val="4178605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3C8E-3080-4735-BCE3-7F315BBD7831}"/>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Vertical Text Placeholder 2">
            <a:extLst>
              <a:ext uri="{FF2B5EF4-FFF2-40B4-BE49-F238E27FC236}">
                <a16:creationId xmlns:a16="http://schemas.microsoft.com/office/drawing/2014/main" id="{9084BB3D-2AA3-4625-9BAE-65D48CD9B6D1}"/>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670E4-742B-490A-BB8F-CF4E766CEB88}"/>
              </a:ext>
            </a:extLst>
          </p:cNvPr>
          <p:cNvSpPr txBox="1">
            <a:spLocks noGrp="1"/>
          </p:cNvSpPr>
          <p:nvPr>
            <p:ph type="dt" sz="half" idx="7"/>
          </p:nvPr>
        </p:nvSpPr>
        <p:spPr/>
        <p:txBody>
          <a:bodyPr/>
          <a:lstStyle>
            <a:lvl1pPr>
              <a:defRPr/>
            </a:lvl1pPr>
          </a:lstStyle>
          <a:p>
            <a:pPr lvl="0"/>
            <a:fld id="{963DB1C8-D33D-49E4-97BD-F50ABA5FE1A5}" type="datetime1">
              <a:rPr lang="it-IT"/>
              <a:pPr lvl="0"/>
              <a:t>21/06/2020</a:t>
            </a:fld>
            <a:endParaRPr lang="it-IT"/>
          </a:p>
        </p:txBody>
      </p:sp>
      <p:sp>
        <p:nvSpPr>
          <p:cNvPr id="5" name="Footer Placeholder 4">
            <a:extLst>
              <a:ext uri="{FF2B5EF4-FFF2-40B4-BE49-F238E27FC236}">
                <a16:creationId xmlns:a16="http://schemas.microsoft.com/office/drawing/2014/main" id="{870803FC-8120-491D-BF81-1CF6279C8BB8}"/>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39B789C7-426E-4780-AE43-6BC1D9402B26}"/>
              </a:ext>
            </a:extLst>
          </p:cNvPr>
          <p:cNvSpPr txBox="1">
            <a:spLocks noGrp="1"/>
          </p:cNvSpPr>
          <p:nvPr>
            <p:ph type="sldNum" sz="quarter" idx="8"/>
          </p:nvPr>
        </p:nvSpPr>
        <p:spPr/>
        <p:txBody>
          <a:bodyPr/>
          <a:lstStyle>
            <a:lvl1pPr>
              <a:defRPr/>
            </a:lvl1pPr>
          </a:lstStyle>
          <a:p>
            <a:pPr lvl="0"/>
            <a:fld id="{E76AF9B0-2B85-464B-B0A2-7270627E2FB3}" type="slidenum">
              <a:t>‹#›</a:t>
            </a:fld>
            <a:endParaRPr lang="it-IT"/>
          </a:p>
        </p:txBody>
      </p:sp>
    </p:spTree>
    <p:extLst>
      <p:ext uri="{BB962C8B-B14F-4D97-AF65-F5344CB8AC3E}">
        <p14:creationId xmlns:p14="http://schemas.microsoft.com/office/powerpoint/2010/main" val="178611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BB309C-46BF-4635-9D1D-959820830B26}"/>
              </a:ext>
            </a:extLst>
          </p:cNvPr>
          <p:cNvSpPr txBox="1">
            <a:spLocks noGrp="1"/>
          </p:cNvSpPr>
          <p:nvPr>
            <p:ph type="title" orient="vert"/>
          </p:nvPr>
        </p:nvSpPr>
        <p:spPr>
          <a:xfrm>
            <a:off x="8839203" y="1122361"/>
            <a:ext cx="2743200" cy="5008561"/>
          </a:xfrm>
        </p:spPr>
        <p:txBody>
          <a:bodyPr vert="eaVert"/>
          <a:lstStyle>
            <a:lvl1pPr>
              <a:defRPr lang="en-US"/>
            </a:lvl1pPr>
          </a:lstStyle>
          <a:p>
            <a:pPr lvl="0"/>
            <a:r>
              <a:rPr lang="en-US"/>
              <a:t>Click to edit Master title style</a:t>
            </a:r>
          </a:p>
        </p:txBody>
      </p:sp>
      <p:sp>
        <p:nvSpPr>
          <p:cNvPr id="3" name="Vertical Text Placeholder 2">
            <a:extLst>
              <a:ext uri="{FF2B5EF4-FFF2-40B4-BE49-F238E27FC236}">
                <a16:creationId xmlns:a16="http://schemas.microsoft.com/office/drawing/2014/main" id="{CE8A062F-9D49-422F-A62E-270DCDE66638}"/>
              </a:ext>
            </a:extLst>
          </p:cNvPr>
          <p:cNvSpPr txBox="1">
            <a:spLocks noGrp="1"/>
          </p:cNvSpPr>
          <p:nvPr>
            <p:ph type="body" orient="vert" idx="1"/>
          </p:nvPr>
        </p:nvSpPr>
        <p:spPr>
          <a:xfrm>
            <a:off x="609603" y="1122361"/>
            <a:ext cx="8077196" cy="5008561"/>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92CFE-B611-4596-B8F5-6A80DED65FAA}"/>
              </a:ext>
            </a:extLst>
          </p:cNvPr>
          <p:cNvSpPr txBox="1">
            <a:spLocks noGrp="1"/>
          </p:cNvSpPr>
          <p:nvPr>
            <p:ph type="dt" sz="half" idx="7"/>
          </p:nvPr>
        </p:nvSpPr>
        <p:spPr/>
        <p:txBody>
          <a:bodyPr/>
          <a:lstStyle>
            <a:lvl1pPr>
              <a:defRPr/>
            </a:lvl1pPr>
          </a:lstStyle>
          <a:p>
            <a:pPr lvl="0"/>
            <a:fld id="{1474E93C-A7E8-4158-B55D-DCF157210C63}" type="datetime1">
              <a:rPr lang="it-IT"/>
              <a:pPr lvl="0"/>
              <a:t>21/06/2020</a:t>
            </a:fld>
            <a:endParaRPr lang="it-IT"/>
          </a:p>
        </p:txBody>
      </p:sp>
      <p:sp>
        <p:nvSpPr>
          <p:cNvPr id="5" name="Footer Placeholder 4">
            <a:extLst>
              <a:ext uri="{FF2B5EF4-FFF2-40B4-BE49-F238E27FC236}">
                <a16:creationId xmlns:a16="http://schemas.microsoft.com/office/drawing/2014/main" id="{A8F47FA3-E1D2-43B1-AB2F-03A6CBE33997}"/>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C7FBB6A0-BE29-4E5F-BCD9-3799322BEFCA}"/>
              </a:ext>
            </a:extLst>
          </p:cNvPr>
          <p:cNvSpPr txBox="1">
            <a:spLocks noGrp="1"/>
          </p:cNvSpPr>
          <p:nvPr>
            <p:ph type="sldNum" sz="quarter" idx="8"/>
          </p:nvPr>
        </p:nvSpPr>
        <p:spPr/>
        <p:txBody>
          <a:bodyPr/>
          <a:lstStyle>
            <a:lvl1pPr>
              <a:defRPr/>
            </a:lvl1pPr>
          </a:lstStyle>
          <a:p>
            <a:pPr lvl="0"/>
            <a:fld id="{2DE23CE4-933C-4CB5-BF7B-9EE85B563D6A}" type="slidenum">
              <a:t>‹#›</a:t>
            </a:fld>
            <a:endParaRPr lang="it-IT"/>
          </a:p>
        </p:txBody>
      </p:sp>
    </p:spTree>
    <p:extLst>
      <p:ext uri="{BB962C8B-B14F-4D97-AF65-F5344CB8AC3E}">
        <p14:creationId xmlns:p14="http://schemas.microsoft.com/office/powerpoint/2010/main" val="3682174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C22C-86EA-4E64-BA66-2023FB1EFA67}"/>
              </a:ext>
            </a:extLst>
          </p:cNvPr>
          <p:cNvSpPr txBox="1">
            <a:spLocks noGrp="1"/>
          </p:cNvSpPr>
          <p:nvPr>
            <p:ph type="ctrTitle"/>
          </p:nvPr>
        </p:nvSpPr>
        <p:spPr>
          <a:xfrm>
            <a:off x="1524003" y="1122361"/>
            <a:ext cx="9144000" cy="2387598"/>
          </a:xfrm>
        </p:spPr>
        <p:txBody>
          <a:bodyPr anchor="b" anchorCtr="1"/>
          <a:lstStyle>
            <a:lvl1pPr algn="ctr">
              <a:defRPr lang="en-US" sz="6000"/>
            </a:lvl1pPr>
          </a:lstStyle>
          <a:p>
            <a:pPr lvl="0"/>
            <a:r>
              <a:rPr lang="en-US"/>
              <a:t>Click to edit Master title style</a:t>
            </a:r>
          </a:p>
        </p:txBody>
      </p:sp>
      <p:sp>
        <p:nvSpPr>
          <p:cNvPr id="3" name="Subtitle 2">
            <a:extLst>
              <a:ext uri="{FF2B5EF4-FFF2-40B4-BE49-F238E27FC236}">
                <a16:creationId xmlns:a16="http://schemas.microsoft.com/office/drawing/2014/main" id="{E9213869-B422-4369-A4DB-6BCF37E1F989}"/>
              </a:ext>
            </a:extLst>
          </p:cNvPr>
          <p:cNvSpPr txBox="1">
            <a:spLocks noGrp="1"/>
          </p:cNvSpPr>
          <p:nvPr>
            <p:ph type="subTitle" idx="1"/>
          </p:nvPr>
        </p:nvSpPr>
        <p:spPr>
          <a:xfrm>
            <a:off x="1524003" y="3602041"/>
            <a:ext cx="9144000" cy="1655758"/>
          </a:xfrm>
        </p:spPr>
        <p:txBody>
          <a:bodyPr anchorCtr="1"/>
          <a:lstStyle>
            <a:lvl1pPr algn="ctr">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8860FB3E-9A59-4793-B9A5-AF6C6DB4B410}"/>
              </a:ext>
            </a:extLst>
          </p:cNvPr>
          <p:cNvSpPr txBox="1">
            <a:spLocks noGrp="1"/>
          </p:cNvSpPr>
          <p:nvPr>
            <p:ph type="dt" sz="half" idx="7"/>
          </p:nvPr>
        </p:nvSpPr>
        <p:spPr/>
        <p:txBody>
          <a:bodyPr/>
          <a:lstStyle>
            <a:lvl1pPr>
              <a:defRPr/>
            </a:lvl1pPr>
          </a:lstStyle>
          <a:p>
            <a:pPr lvl="0"/>
            <a:fld id="{33B1A737-0AE9-4852-829E-BDE982E8E36F}" type="datetime1">
              <a:rPr lang="it-IT"/>
              <a:pPr lvl="0"/>
              <a:t>21/06/2020</a:t>
            </a:fld>
            <a:endParaRPr lang="it-IT"/>
          </a:p>
        </p:txBody>
      </p:sp>
      <p:sp>
        <p:nvSpPr>
          <p:cNvPr id="5" name="Footer Placeholder 4">
            <a:extLst>
              <a:ext uri="{FF2B5EF4-FFF2-40B4-BE49-F238E27FC236}">
                <a16:creationId xmlns:a16="http://schemas.microsoft.com/office/drawing/2014/main" id="{38213126-8900-4F11-BFD7-C54DAD4CF60D}"/>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C6E52036-2981-4DAF-A013-6E25811FA097}"/>
              </a:ext>
            </a:extLst>
          </p:cNvPr>
          <p:cNvSpPr txBox="1">
            <a:spLocks noGrp="1"/>
          </p:cNvSpPr>
          <p:nvPr>
            <p:ph type="sldNum" sz="quarter" idx="8"/>
          </p:nvPr>
        </p:nvSpPr>
        <p:spPr/>
        <p:txBody>
          <a:bodyPr/>
          <a:lstStyle>
            <a:lvl1pPr>
              <a:defRPr/>
            </a:lvl1pPr>
          </a:lstStyle>
          <a:p>
            <a:pPr lvl="0"/>
            <a:fld id="{27168381-10DF-4088-BCC5-2D4C78BE7C2C}" type="slidenum">
              <a:t>‹#›</a:t>
            </a:fld>
            <a:endParaRPr lang="it-IT"/>
          </a:p>
        </p:txBody>
      </p:sp>
    </p:spTree>
    <p:extLst>
      <p:ext uri="{BB962C8B-B14F-4D97-AF65-F5344CB8AC3E}">
        <p14:creationId xmlns:p14="http://schemas.microsoft.com/office/powerpoint/2010/main" val="4111866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48C8-0EEF-4902-AD0F-5BED192695A8}"/>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Content Placeholder 2">
            <a:extLst>
              <a:ext uri="{FF2B5EF4-FFF2-40B4-BE49-F238E27FC236}">
                <a16:creationId xmlns:a16="http://schemas.microsoft.com/office/drawing/2014/main" id="{E321F172-6826-4513-8F4B-8BDC1AEB13CF}"/>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6C891-1784-4FD9-8D86-74E5EFED1533}"/>
              </a:ext>
            </a:extLst>
          </p:cNvPr>
          <p:cNvSpPr txBox="1">
            <a:spLocks noGrp="1"/>
          </p:cNvSpPr>
          <p:nvPr>
            <p:ph type="dt" sz="half" idx="7"/>
          </p:nvPr>
        </p:nvSpPr>
        <p:spPr/>
        <p:txBody>
          <a:bodyPr/>
          <a:lstStyle>
            <a:lvl1pPr>
              <a:defRPr/>
            </a:lvl1pPr>
          </a:lstStyle>
          <a:p>
            <a:pPr lvl="0"/>
            <a:fld id="{FE17AA31-564C-4C66-B8DA-D8B5A87E2DF0}" type="datetime1">
              <a:rPr lang="it-IT"/>
              <a:pPr lvl="0"/>
              <a:t>21/06/2020</a:t>
            </a:fld>
            <a:endParaRPr lang="it-IT"/>
          </a:p>
        </p:txBody>
      </p:sp>
      <p:sp>
        <p:nvSpPr>
          <p:cNvPr id="5" name="Footer Placeholder 4">
            <a:extLst>
              <a:ext uri="{FF2B5EF4-FFF2-40B4-BE49-F238E27FC236}">
                <a16:creationId xmlns:a16="http://schemas.microsoft.com/office/drawing/2014/main" id="{3DACA72B-A72F-4FF3-BD69-B3CEE016B4DA}"/>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7F4AC17B-368B-4005-9B25-F2B656D40C4E}"/>
              </a:ext>
            </a:extLst>
          </p:cNvPr>
          <p:cNvSpPr txBox="1">
            <a:spLocks noGrp="1"/>
          </p:cNvSpPr>
          <p:nvPr>
            <p:ph type="sldNum" sz="quarter" idx="8"/>
          </p:nvPr>
        </p:nvSpPr>
        <p:spPr/>
        <p:txBody>
          <a:bodyPr/>
          <a:lstStyle>
            <a:lvl1pPr>
              <a:defRPr/>
            </a:lvl1pPr>
          </a:lstStyle>
          <a:p>
            <a:pPr lvl="0"/>
            <a:fld id="{794BD4CC-E5B6-4C7E-BF96-DDAD6B89EC67}" type="slidenum">
              <a:t>‹#›</a:t>
            </a:fld>
            <a:endParaRPr lang="it-IT"/>
          </a:p>
        </p:txBody>
      </p:sp>
    </p:spTree>
    <p:extLst>
      <p:ext uri="{BB962C8B-B14F-4D97-AF65-F5344CB8AC3E}">
        <p14:creationId xmlns:p14="http://schemas.microsoft.com/office/powerpoint/2010/main" val="4106192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E1965-844B-4038-B1E4-3F2E9C32D54D}"/>
              </a:ext>
            </a:extLst>
          </p:cNvPr>
          <p:cNvSpPr txBox="1">
            <a:spLocks noGrp="1"/>
          </p:cNvSpPr>
          <p:nvPr>
            <p:ph type="title"/>
          </p:nvPr>
        </p:nvSpPr>
        <p:spPr>
          <a:xfrm>
            <a:off x="831847" y="1709735"/>
            <a:ext cx="10515600" cy="2852735"/>
          </a:xfrm>
        </p:spPr>
        <p:txBody>
          <a:bodyPr anchor="b"/>
          <a:lstStyle>
            <a:lvl1pPr>
              <a:defRPr lang="en-US" sz="6000"/>
            </a:lvl1pPr>
          </a:lstStyle>
          <a:p>
            <a:pPr lvl="0"/>
            <a:r>
              <a:rPr lang="en-US"/>
              <a:t>Click to edit Master title style</a:t>
            </a:r>
          </a:p>
        </p:txBody>
      </p:sp>
      <p:sp>
        <p:nvSpPr>
          <p:cNvPr id="3" name="Text Placeholder 2">
            <a:extLst>
              <a:ext uri="{FF2B5EF4-FFF2-40B4-BE49-F238E27FC236}">
                <a16:creationId xmlns:a16="http://schemas.microsoft.com/office/drawing/2014/main" id="{8023FD78-EBA8-428E-8B20-15FECC5CB0BA}"/>
              </a:ext>
            </a:extLst>
          </p:cNvPr>
          <p:cNvSpPr txBox="1">
            <a:spLocks noGrp="1"/>
          </p:cNvSpPr>
          <p:nvPr>
            <p:ph type="body" idx="1"/>
          </p:nvPr>
        </p:nvSpPr>
        <p:spPr>
          <a:xfrm>
            <a:off x="831847" y="4589465"/>
            <a:ext cx="10515600" cy="1500182"/>
          </a:xfrm>
        </p:spPr>
        <p:txBody>
          <a:bodyPr/>
          <a:lstStyle>
            <a:lvl1pPr>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42330335-21F3-4FE1-9CC3-FB696D9F5735}"/>
              </a:ext>
            </a:extLst>
          </p:cNvPr>
          <p:cNvSpPr txBox="1">
            <a:spLocks noGrp="1"/>
          </p:cNvSpPr>
          <p:nvPr>
            <p:ph type="dt" sz="half" idx="7"/>
          </p:nvPr>
        </p:nvSpPr>
        <p:spPr/>
        <p:txBody>
          <a:bodyPr/>
          <a:lstStyle>
            <a:lvl1pPr>
              <a:defRPr/>
            </a:lvl1pPr>
          </a:lstStyle>
          <a:p>
            <a:pPr lvl="0"/>
            <a:fld id="{16F92BDC-F39C-432E-9AFF-EAD422079B58}" type="datetime1">
              <a:rPr lang="it-IT"/>
              <a:pPr lvl="0"/>
              <a:t>21/06/2020</a:t>
            </a:fld>
            <a:endParaRPr lang="it-IT"/>
          </a:p>
        </p:txBody>
      </p:sp>
      <p:sp>
        <p:nvSpPr>
          <p:cNvPr id="5" name="Footer Placeholder 4">
            <a:extLst>
              <a:ext uri="{FF2B5EF4-FFF2-40B4-BE49-F238E27FC236}">
                <a16:creationId xmlns:a16="http://schemas.microsoft.com/office/drawing/2014/main" id="{12656D20-BA03-4BA5-88CE-BB73A73FB254}"/>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995B33EC-410D-4C94-B1F0-C18504926CBF}"/>
              </a:ext>
            </a:extLst>
          </p:cNvPr>
          <p:cNvSpPr txBox="1">
            <a:spLocks noGrp="1"/>
          </p:cNvSpPr>
          <p:nvPr>
            <p:ph type="sldNum" sz="quarter" idx="8"/>
          </p:nvPr>
        </p:nvSpPr>
        <p:spPr/>
        <p:txBody>
          <a:bodyPr/>
          <a:lstStyle>
            <a:lvl1pPr>
              <a:defRPr/>
            </a:lvl1pPr>
          </a:lstStyle>
          <a:p>
            <a:pPr lvl="0"/>
            <a:fld id="{353AB2FD-AD7F-49C7-9E6C-0BD66E64F8A4}" type="slidenum">
              <a:t>‹#›</a:t>
            </a:fld>
            <a:endParaRPr lang="it-IT"/>
          </a:p>
        </p:txBody>
      </p:sp>
    </p:spTree>
    <p:extLst>
      <p:ext uri="{BB962C8B-B14F-4D97-AF65-F5344CB8AC3E}">
        <p14:creationId xmlns:p14="http://schemas.microsoft.com/office/powerpoint/2010/main" val="2228368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EB6BB-9A1D-4BBD-A33B-8D485BBB9221}"/>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Content Placeholder 2">
            <a:extLst>
              <a:ext uri="{FF2B5EF4-FFF2-40B4-BE49-F238E27FC236}">
                <a16:creationId xmlns:a16="http://schemas.microsoft.com/office/drawing/2014/main" id="{53B81E3B-F31D-4811-A36F-98D457748D5F}"/>
              </a:ext>
            </a:extLst>
          </p:cNvPr>
          <p:cNvSpPr txBox="1">
            <a:spLocks noGrp="1"/>
          </p:cNvSpPr>
          <p:nvPr>
            <p:ph idx="1"/>
          </p:nvPr>
        </p:nvSpPr>
        <p:spPr>
          <a:xfrm>
            <a:off x="609603" y="1604964"/>
            <a:ext cx="5410203" cy="4525959"/>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AB996D-6D19-4D1A-B7FC-F8E84BC7347B}"/>
              </a:ext>
            </a:extLst>
          </p:cNvPr>
          <p:cNvSpPr txBox="1">
            <a:spLocks noGrp="1"/>
          </p:cNvSpPr>
          <p:nvPr>
            <p:ph idx="2"/>
          </p:nvPr>
        </p:nvSpPr>
        <p:spPr>
          <a:xfrm>
            <a:off x="6172200" y="1604964"/>
            <a:ext cx="5410203" cy="4525959"/>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9B2134-9899-4C01-A37D-6889D39C1C08}"/>
              </a:ext>
            </a:extLst>
          </p:cNvPr>
          <p:cNvSpPr txBox="1">
            <a:spLocks noGrp="1"/>
          </p:cNvSpPr>
          <p:nvPr>
            <p:ph type="dt" sz="half" idx="7"/>
          </p:nvPr>
        </p:nvSpPr>
        <p:spPr/>
        <p:txBody>
          <a:bodyPr/>
          <a:lstStyle>
            <a:lvl1pPr>
              <a:defRPr/>
            </a:lvl1pPr>
          </a:lstStyle>
          <a:p>
            <a:pPr lvl="0"/>
            <a:fld id="{9E70A5EA-EC9C-4FE7-B474-388CA212CA72}" type="datetime1">
              <a:rPr lang="it-IT"/>
              <a:pPr lvl="0"/>
              <a:t>21/06/2020</a:t>
            </a:fld>
            <a:endParaRPr lang="it-IT"/>
          </a:p>
        </p:txBody>
      </p:sp>
      <p:sp>
        <p:nvSpPr>
          <p:cNvPr id="6" name="Footer Placeholder 5">
            <a:extLst>
              <a:ext uri="{FF2B5EF4-FFF2-40B4-BE49-F238E27FC236}">
                <a16:creationId xmlns:a16="http://schemas.microsoft.com/office/drawing/2014/main" id="{2DA574BE-F5C9-4651-A9B3-9F13BE402655}"/>
              </a:ext>
            </a:extLst>
          </p:cNvPr>
          <p:cNvSpPr txBox="1">
            <a:spLocks noGrp="1"/>
          </p:cNvSpPr>
          <p:nvPr>
            <p:ph type="ftr" sz="quarter" idx="9"/>
          </p:nvPr>
        </p:nvSpPr>
        <p:spPr/>
        <p:txBody>
          <a:bodyPr/>
          <a:lstStyle>
            <a:lvl1pPr>
              <a:defRPr/>
            </a:lvl1pPr>
          </a:lstStyle>
          <a:p>
            <a:pPr lvl="0"/>
            <a:endParaRPr lang="it-IT"/>
          </a:p>
        </p:txBody>
      </p:sp>
      <p:sp>
        <p:nvSpPr>
          <p:cNvPr id="7" name="Slide Number Placeholder 6">
            <a:extLst>
              <a:ext uri="{FF2B5EF4-FFF2-40B4-BE49-F238E27FC236}">
                <a16:creationId xmlns:a16="http://schemas.microsoft.com/office/drawing/2014/main" id="{19A613F3-AFDE-40D0-B656-566456D70ABE}"/>
              </a:ext>
            </a:extLst>
          </p:cNvPr>
          <p:cNvSpPr txBox="1">
            <a:spLocks noGrp="1"/>
          </p:cNvSpPr>
          <p:nvPr>
            <p:ph type="sldNum" sz="quarter" idx="8"/>
          </p:nvPr>
        </p:nvSpPr>
        <p:spPr/>
        <p:txBody>
          <a:bodyPr/>
          <a:lstStyle>
            <a:lvl1pPr>
              <a:defRPr/>
            </a:lvl1pPr>
          </a:lstStyle>
          <a:p>
            <a:pPr lvl="0"/>
            <a:fld id="{C3F3BB22-7BA3-45EE-80D0-CB9BD444FB66}" type="slidenum">
              <a:t>‹#›</a:t>
            </a:fld>
            <a:endParaRPr lang="it-IT"/>
          </a:p>
        </p:txBody>
      </p:sp>
    </p:spTree>
    <p:extLst>
      <p:ext uri="{BB962C8B-B14F-4D97-AF65-F5344CB8AC3E}">
        <p14:creationId xmlns:p14="http://schemas.microsoft.com/office/powerpoint/2010/main" val="1503527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2B161-7BBB-4710-AAAE-3CDD78150CD7}"/>
              </a:ext>
            </a:extLst>
          </p:cNvPr>
          <p:cNvSpPr txBox="1">
            <a:spLocks noGrp="1"/>
          </p:cNvSpPr>
          <p:nvPr>
            <p:ph type="title"/>
          </p:nvPr>
        </p:nvSpPr>
        <p:spPr>
          <a:xfrm>
            <a:off x="839784" y="365129"/>
            <a:ext cx="10515600" cy="1325559"/>
          </a:xfrm>
        </p:spPr>
        <p:txBody>
          <a:bodyPr/>
          <a:lstStyle>
            <a:lvl1pPr>
              <a:defRPr lang="en-US"/>
            </a:lvl1pPr>
          </a:lstStyle>
          <a:p>
            <a:pPr lvl="0"/>
            <a:r>
              <a:rPr lang="en-US"/>
              <a:t>Click to edit Master title style</a:t>
            </a:r>
          </a:p>
        </p:txBody>
      </p:sp>
      <p:sp>
        <p:nvSpPr>
          <p:cNvPr id="3" name="Text Placeholder 2">
            <a:extLst>
              <a:ext uri="{FF2B5EF4-FFF2-40B4-BE49-F238E27FC236}">
                <a16:creationId xmlns:a16="http://schemas.microsoft.com/office/drawing/2014/main" id="{22D99139-F8A5-4AA7-93C6-1A25D72523DF}"/>
              </a:ext>
            </a:extLst>
          </p:cNvPr>
          <p:cNvSpPr txBox="1">
            <a:spLocks noGrp="1"/>
          </p:cNvSpPr>
          <p:nvPr>
            <p:ph type="body" idx="1"/>
          </p:nvPr>
        </p:nvSpPr>
        <p:spPr>
          <a:xfrm>
            <a:off x="839784" y="1681160"/>
            <a:ext cx="5157782" cy="823910"/>
          </a:xfrm>
        </p:spPr>
        <p:txBody>
          <a:bodyPr anchor="b"/>
          <a:lstStyle>
            <a:lvl1pPr>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EF6110A7-56F0-4B0D-9FA4-5AEA7AD45E9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24526E-E799-42BF-8BA3-561ECD3B73B7}"/>
              </a:ext>
            </a:extLst>
          </p:cNvPr>
          <p:cNvSpPr txBox="1">
            <a:spLocks noGrp="1"/>
          </p:cNvSpPr>
          <p:nvPr>
            <p:ph type="body" idx="3"/>
          </p:nvPr>
        </p:nvSpPr>
        <p:spPr>
          <a:xfrm>
            <a:off x="6172200" y="1681160"/>
            <a:ext cx="5183184" cy="823910"/>
          </a:xfrm>
        </p:spPr>
        <p:txBody>
          <a:bodyPr anchor="b"/>
          <a:lstStyle>
            <a:lvl1pPr>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CA6B1425-E88B-412B-B081-6380D1849C3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FECE33-1C44-44F4-9504-0F0858E0F7BC}"/>
              </a:ext>
            </a:extLst>
          </p:cNvPr>
          <p:cNvSpPr txBox="1">
            <a:spLocks noGrp="1"/>
          </p:cNvSpPr>
          <p:nvPr>
            <p:ph type="dt" sz="half" idx="7"/>
          </p:nvPr>
        </p:nvSpPr>
        <p:spPr/>
        <p:txBody>
          <a:bodyPr/>
          <a:lstStyle>
            <a:lvl1pPr>
              <a:defRPr/>
            </a:lvl1pPr>
          </a:lstStyle>
          <a:p>
            <a:pPr lvl="0"/>
            <a:fld id="{D9307BEB-0316-4ADD-8CAB-4A05B6BF1F7F}" type="datetime1">
              <a:rPr lang="it-IT"/>
              <a:pPr lvl="0"/>
              <a:t>21/06/2020</a:t>
            </a:fld>
            <a:endParaRPr lang="it-IT"/>
          </a:p>
        </p:txBody>
      </p:sp>
      <p:sp>
        <p:nvSpPr>
          <p:cNvPr id="8" name="Footer Placeholder 7">
            <a:extLst>
              <a:ext uri="{FF2B5EF4-FFF2-40B4-BE49-F238E27FC236}">
                <a16:creationId xmlns:a16="http://schemas.microsoft.com/office/drawing/2014/main" id="{6A01D233-EED7-4095-A2B9-5AE59E45F789}"/>
              </a:ext>
            </a:extLst>
          </p:cNvPr>
          <p:cNvSpPr txBox="1">
            <a:spLocks noGrp="1"/>
          </p:cNvSpPr>
          <p:nvPr>
            <p:ph type="ftr" sz="quarter" idx="9"/>
          </p:nvPr>
        </p:nvSpPr>
        <p:spPr/>
        <p:txBody>
          <a:bodyPr/>
          <a:lstStyle>
            <a:lvl1pPr>
              <a:defRPr/>
            </a:lvl1pPr>
          </a:lstStyle>
          <a:p>
            <a:pPr lvl="0"/>
            <a:endParaRPr lang="it-IT"/>
          </a:p>
        </p:txBody>
      </p:sp>
      <p:sp>
        <p:nvSpPr>
          <p:cNvPr id="9" name="Slide Number Placeholder 8">
            <a:extLst>
              <a:ext uri="{FF2B5EF4-FFF2-40B4-BE49-F238E27FC236}">
                <a16:creationId xmlns:a16="http://schemas.microsoft.com/office/drawing/2014/main" id="{CC779B85-7FD3-4074-971B-DF013F117AD6}"/>
              </a:ext>
            </a:extLst>
          </p:cNvPr>
          <p:cNvSpPr txBox="1">
            <a:spLocks noGrp="1"/>
          </p:cNvSpPr>
          <p:nvPr>
            <p:ph type="sldNum" sz="quarter" idx="8"/>
          </p:nvPr>
        </p:nvSpPr>
        <p:spPr/>
        <p:txBody>
          <a:bodyPr/>
          <a:lstStyle>
            <a:lvl1pPr>
              <a:defRPr/>
            </a:lvl1pPr>
          </a:lstStyle>
          <a:p>
            <a:pPr lvl="0"/>
            <a:fld id="{448886FA-77C8-4BFD-8F23-DF76C12EF9C2}" type="slidenum">
              <a:t>‹#›</a:t>
            </a:fld>
            <a:endParaRPr lang="it-IT"/>
          </a:p>
        </p:txBody>
      </p:sp>
    </p:spTree>
    <p:extLst>
      <p:ext uri="{BB962C8B-B14F-4D97-AF65-F5344CB8AC3E}">
        <p14:creationId xmlns:p14="http://schemas.microsoft.com/office/powerpoint/2010/main" val="407583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ED9E-EDC9-4E3B-A412-8CAECDB512E4}"/>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Date Placeholder 2">
            <a:extLst>
              <a:ext uri="{FF2B5EF4-FFF2-40B4-BE49-F238E27FC236}">
                <a16:creationId xmlns:a16="http://schemas.microsoft.com/office/drawing/2014/main" id="{76E45883-D510-4513-AEBD-0D8F67CD04C0}"/>
              </a:ext>
            </a:extLst>
          </p:cNvPr>
          <p:cNvSpPr txBox="1">
            <a:spLocks noGrp="1"/>
          </p:cNvSpPr>
          <p:nvPr>
            <p:ph type="dt" sz="half" idx="7"/>
          </p:nvPr>
        </p:nvSpPr>
        <p:spPr/>
        <p:txBody>
          <a:bodyPr/>
          <a:lstStyle>
            <a:lvl1pPr>
              <a:defRPr/>
            </a:lvl1pPr>
          </a:lstStyle>
          <a:p>
            <a:pPr lvl="0"/>
            <a:fld id="{8FBF4510-93B9-4BBD-B7A3-25EA46DF8C03}" type="datetime1">
              <a:rPr lang="it-IT"/>
              <a:pPr lvl="0"/>
              <a:t>21/06/2020</a:t>
            </a:fld>
            <a:endParaRPr lang="it-IT"/>
          </a:p>
        </p:txBody>
      </p:sp>
      <p:sp>
        <p:nvSpPr>
          <p:cNvPr id="4" name="Footer Placeholder 3">
            <a:extLst>
              <a:ext uri="{FF2B5EF4-FFF2-40B4-BE49-F238E27FC236}">
                <a16:creationId xmlns:a16="http://schemas.microsoft.com/office/drawing/2014/main" id="{A6C9DBB0-2119-4048-8302-130ED5A6E458}"/>
              </a:ext>
            </a:extLst>
          </p:cNvPr>
          <p:cNvSpPr txBox="1">
            <a:spLocks noGrp="1"/>
          </p:cNvSpPr>
          <p:nvPr>
            <p:ph type="ftr" sz="quarter" idx="9"/>
          </p:nvPr>
        </p:nvSpPr>
        <p:spPr/>
        <p:txBody>
          <a:bodyPr/>
          <a:lstStyle>
            <a:lvl1pPr>
              <a:defRPr/>
            </a:lvl1pPr>
          </a:lstStyle>
          <a:p>
            <a:pPr lvl="0"/>
            <a:endParaRPr lang="it-IT"/>
          </a:p>
        </p:txBody>
      </p:sp>
      <p:sp>
        <p:nvSpPr>
          <p:cNvPr id="5" name="Slide Number Placeholder 4">
            <a:extLst>
              <a:ext uri="{FF2B5EF4-FFF2-40B4-BE49-F238E27FC236}">
                <a16:creationId xmlns:a16="http://schemas.microsoft.com/office/drawing/2014/main" id="{1C931113-CDC1-44EC-8010-F2EFC3437985}"/>
              </a:ext>
            </a:extLst>
          </p:cNvPr>
          <p:cNvSpPr txBox="1">
            <a:spLocks noGrp="1"/>
          </p:cNvSpPr>
          <p:nvPr>
            <p:ph type="sldNum" sz="quarter" idx="8"/>
          </p:nvPr>
        </p:nvSpPr>
        <p:spPr/>
        <p:txBody>
          <a:bodyPr/>
          <a:lstStyle>
            <a:lvl1pPr>
              <a:defRPr/>
            </a:lvl1pPr>
          </a:lstStyle>
          <a:p>
            <a:pPr lvl="0"/>
            <a:fld id="{C6671400-5A73-47BD-AC23-6776601E92BF}" type="slidenum">
              <a:t>‹#›</a:t>
            </a:fld>
            <a:endParaRPr lang="it-IT"/>
          </a:p>
        </p:txBody>
      </p:sp>
    </p:spTree>
    <p:extLst>
      <p:ext uri="{BB962C8B-B14F-4D97-AF65-F5344CB8AC3E}">
        <p14:creationId xmlns:p14="http://schemas.microsoft.com/office/powerpoint/2010/main" val="1875023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462B9-E99A-4A2D-AA5F-635FF70C7030}"/>
              </a:ext>
            </a:extLst>
          </p:cNvPr>
          <p:cNvSpPr txBox="1">
            <a:spLocks noGrp="1"/>
          </p:cNvSpPr>
          <p:nvPr>
            <p:ph type="dt" sz="half" idx="7"/>
          </p:nvPr>
        </p:nvSpPr>
        <p:spPr/>
        <p:txBody>
          <a:bodyPr/>
          <a:lstStyle>
            <a:lvl1pPr>
              <a:defRPr/>
            </a:lvl1pPr>
          </a:lstStyle>
          <a:p>
            <a:pPr lvl="0"/>
            <a:fld id="{62DF5053-9B75-4E91-8F2B-D3848820EBCC}" type="datetime1">
              <a:rPr lang="it-IT"/>
              <a:pPr lvl="0"/>
              <a:t>21/06/2020</a:t>
            </a:fld>
            <a:endParaRPr lang="it-IT"/>
          </a:p>
        </p:txBody>
      </p:sp>
      <p:sp>
        <p:nvSpPr>
          <p:cNvPr id="3" name="Footer Placeholder 2">
            <a:extLst>
              <a:ext uri="{FF2B5EF4-FFF2-40B4-BE49-F238E27FC236}">
                <a16:creationId xmlns:a16="http://schemas.microsoft.com/office/drawing/2014/main" id="{8C3E65CC-D3D6-4BCD-B63E-7050ACA3BAE1}"/>
              </a:ext>
            </a:extLst>
          </p:cNvPr>
          <p:cNvSpPr txBox="1">
            <a:spLocks noGrp="1"/>
          </p:cNvSpPr>
          <p:nvPr>
            <p:ph type="ftr" sz="quarter" idx="9"/>
          </p:nvPr>
        </p:nvSpPr>
        <p:spPr/>
        <p:txBody>
          <a:bodyPr/>
          <a:lstStyle>
            <a:lvl1pPr>
              <a:defRPr/>
            </a:lvl1pPr>
          </a:lstStyle>
          <a:p>
            <a:pPr lvl="0"/>
            <a:endParaRPr lang="it-IT"/>
          </a:p>
        </p:txBody>
      </p:sp>
      <p:sp>
        <p:nvSpPr>
          <p:cNvPr id="4" name="Slide Number Placeholder 3">
            <a:extLst>
              <a:ext uri="{FF2B5EF4-FFF2-40B4-BE49-F238E27FC236}">
                <a16:creationId xmlns:a16="http://schemas.microsoft.com/office/drawing/2014/main" id="{CC5A57C6-8792-40B9-904D-32A2392EF23C}"/>
              </a:ext>
            </a:extLst>
          </p:cNvPr>
          <p:cNvSpPr txBox="1">
            <a:spLocks noGrp="1"/>
          </p:cNvSpPr>
          <p:nvPr>
            <p:ph type="sldNum" sz="quarter" idx="8"/>
          </p:nvPr>
        </p:nvSpPr>
        <p:spPr/>
        <p:txBody>
          <a:bodyPr/>
          <a:lstStyle>
            <a:lvl1pPr>
              <a:defRPr/>
            </a:lvl1pPr>
          </a:lstStyle>
          <a:p>
            <a:pPr lvl="0"/>
            <a:fld id="{04740B7C-6C30-4B6B-93CC-FCCA02196ACB}" type="slidenum">
              <a:t>‹#›</a:t>
            </a:fld>
            <a:endParaRPr lang="it-IT"/>
          </a:p>
        </p:txBody>
      </p:sp>
    </p:spTree>
    <p:extLst>
      <p:ext uri="{BB962C8B-B14F-4D97-AF65-F5344CB8AC3E}">
        <p14:creationId xmlns:p14="http://schemas.microsoft.com/office/powerpoint/2010/main" val="209017996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F1F1D-035C-4BC3-BC88-E1AF8E8A50BA}"/>
              </a:ext>
            </a:extLst>
          </p:cNvPr>
          <p:cNvSpPr txBox="1">
            <a:spLocks noGrp="1"/>
          </p:cNvSpPr>
          <p:nvPr>
            <p:ph type="title"/>
          </p:nvPr>
        </p:nvSpPr>
        <p:spPr>
          <a:xfrm>
            <a:off x="839784" y="457200"/>
            <a:ext cx="3932240" cy="1600200"/>
          </a:xfrm>
        </p:spPr>
        <p:txBody>
          <a:bodyPr anchor="b"/>
          <a:lstStyle>
            <a:lvl1pPr>
              <a:defRPr lang="en-US" sz="3200"/>
            </a:lvl1pPr>
          </a:lstStyle>
          <a:p>
            <a:pPr lvl="0"/>
            <a:r>
              <a:rPr lang="en-US"/>
              <a:t>Click to edit Master title style</a:t>
            </a:r>
          </a:p>
        </p:txBody>
      </p:sp>
      <p:sp>
        <p:nvSpPr>
          <p:cNvPr id="3" name="Content Placeholder 2">
            <a:extLst>
              <a:ext uri="{FF2B5EF4-FFF2-40B4-BE49-F238E27FC236}">
                <a16:creationId xmlns:a16="http://schemas.microsoft.com/office/drawing/2014/main" id="{4E24D0D9-9D99-40EF-AA5B-132CD135B1C5}"/>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86761-DCB8-434A-B3A3-E4CF7990EC79}"/>
              </a:ext>
            </a:extLst>
          </p:cNvPr>
          <p:cNvSpPr txBox="1">
            <a:spLocks noGrp="1"/>
          </p:cNvSpPr>
          <p:nvPr>
            <p:ph type="body" idx="2"/>
          </p:nvPr>
        </p:nvSpPr>
        <p:spPr>
          <a:xfrm>
            <a:off x="839784" y="2057400"/>
            <a:ext cx="3932240" cy="3811584"/>
          </a:xfrm>
        </p:spPr>
        <p:txBody>
          <a:bodyPr/>
          <a:lstStyle>
            <a:lvl1pPr>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F01A61B-2DB5-4AED-81FA-673365C4CF7F}"/>
              </a:ext>
            </a:extLst>
          </p:cNvPr>
          <p:cNvSpPr txBox="1">
            <a:spLocks noGrp="1"/>
          </p:cNvSpPr>
          <p:nvPr>
            <p:ph type="dt" sz="half" idx="7"/>
          </p:nvPr>
        </p:nvSpPr>
        <p:spPr/>
        <p:txBody>
          <a:bodyPr/>
          <a:lstStyle>
            <a:lvl1pPr>
              <a:defRPr/>
            </a:lvl1pPr>
          </a:lstStyle>
          <a:p>
            <a:pPr lvl="0"/>
            <a:fld id="{F3929890-AD8B-4768-8E94-323FEF8334A5}" type="datetime1">
              <a:rPr lang="it-IT"/>
              <a:pPr lvl="0"/>
              <a:t>21/06/2020</a:t>
            </a:fld>
            <a:endParaRPr lang="it-IT"/>
          </a:p>
        </p:txBody>
      </p:sp>
      <p:sp>
        <p:nvSpPr>
          <p:cNvPr id="6" name="Footer Placeholder 5">
            <a:extLst>
              <a:ext uri="{FF2B5EF4-FFF2-40B4-BE49-F238E27FC236}">
                <a16:creationId xmlns:a16="http://schemas.microsoft.com/office/drawing/2014/main" id="{69ABCE7F-00A8-4A16-9DE6-BCA3484A20E7}"/>
              </a:ext>
            </a:extLst>
          </p:cNvPr>
          <p:cNvSpPr txBox="1">
            <a:spLocks noGrp="1"/>
          </p:cNvSpPr>
          <p:nvPr>
            <p:ph type="ftr" sz="quarter" idx="9"/>
          </p:nvPr>
        </p:nvSpPr>
        <p:spPr/>
        <p:txBody>
          <a:bodyPr/>
          <a:lstStyle>
            <a:lvl1pPr>
              <a:defRPr/>
            </a:lvl1pPr>
          </a:lstStyle>
          <a:p>
            <a:pPr lvl="0"/>
            <a:endParaRPr lang="it-IT"/>
          </a:p>
        </p:txBody>
      </p:sp>
      <p:sp>
        <p:nvSpPr>
          <p:cNvPr id="7" name="Slide Number Placeholder 6">
            <a:extLst>
              <a:ext uri="{FF2B5EF4-FFF2-40B4-BE49-F238E27FC236}">
                <a16:creationId xmlns:a16="http://schemas.microsoft.com/office/drawing/2014/main" id="{52948710-8F05-40BA-8A66-06A9A6884DE5}"/>
              </a:ext>
            </a:extLst>
          </p:cNvPr>
          <p:cNvSpPr txBox="1">
            <a:spLocks noGrp="1"/>
          </p:cNvSpPr>
          <p:nvPr>
            <p:ph type="sldNum" sz="quarter" idx="8"/>
          </p:nvPr>
        </p:nvSpPr>
        <p:spPr/>
        <p:txBody>
          <a:bodyPr/>
          <a:lstStyle>
            <a:lvl1pPr>
              <a:defRPr/>
            </a:lvl1pPr>
          </a:lstStyle>
          <a:p>
            <a:pPr lvl="0"/>
            <a:fld id="{0B5747C8-99B8-4B16-A70A-E64ADAF3F714}" type="slidenum">
              <a:t>‹#›</a:t>
            </a:fld>
            <a:endParaRPr lang="it-IT"/>
          </a:p>
        </p:txBody>
      </p:sp>
    </p:spTree>
    <p:extLst>
      <p:ext uri="{BB962C8B-B14F-4D97-AF65-F5344CB8AC3E}">
        <p14:creationId xmlns:p14="http://schemas.microsoft.com/office/powerpoint/2010/main" val="3985018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822B-1C54-40B0-8D48-902DD20F42D8}"/>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Content Placeholder 2">
            <a:extLst>
              <a:ext uri="{FF2B5EF4-FFF2-40B4-BE49-F238E27FC236}">
                <a16:creationId xmlns:a16="http://schemas.microsoft.com/office/drawing/2014/main" id="{9FD331F8-D6CB-4E04-A27C-F9FE7B9B9937}"/>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6B445A-BC05-417B-9E68-FD8B5A57A7CB}"/>
              </a:ext>
            </a:extLst>
          </p:cNvPr>
          <p:cNvSpPr txBox="1">
            <a:spLocks noGrp="1"/>
          </p:cNvSpPr>
          <p:nvPr>
            <p:ph type="dt" sz="half" idx="7"/>
          </p:nvPr>
        </p:nvSpPr>
        <p:spPr/>
        <p:txBody>
          <a:bodyPr/>
          <a:lstStyle>
            <a:lvl1pPr>
              <a:defRPr/>
            </a:lvl1pPr>
          </a:lstStyle>
          <a:p>
            <a:pPr lvl="0"/>
            <a:fld id="{707D0AF4-AD04-42E3-A29B-4C4B98719D1A}" type="datetime1">
              <a:rPr lang="it-IT"/>
              <a:pPr lvl="0"/>
              <a:t>21/06/2020</a:t>
            </a:fld>
            <a:endParaRPr lang="it-IT"/>
          </a:p>
        </p:txBody>
      </p:sp>
      <p:sp>
        <p:nvSpPr>
          <p:cNvPr id="5" name="Footer Placeholder 4">
            <a:extLst>
              <a:ext uri="{FF2B5EF4-FFF2-40B4-BE49-F238E27FC236}">
                <a16:creationId xmlns:a16="http://schemas.microsoft.com/office/drawing/2014/main" id="{70A18525-6886-4DD7-A55F-3089AF3A5189}"/>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799F7D5D-2AAE-4B7A-BAD8-74F5DB8BC167}"/>
              </a:ext>
            </a:extLst>
          </p:cNvPr>
          <p:cNvSpPr txBox="1">
            <a:spLocks noGrp="1"/>
          </p:cNvSpPr>
          <p:nvPr>
            <p:ph type="sldNum" sz="quarter" idx="8"/>
          </p:nvPr>
        </p:nvSpPr>
        <p:spPr/>
        <p:txBody>
          <a:bodyPr/>
          <a:lstStyle>
            <a:lvl1pPr>
              <a:defRPr/>
            </a:lvl1pPr>
          </a:lstStyle>
          <a:p>
            <a:pPr lvl="0"/>
            <a:fld id="{CD7C6DEB-C488-45EB-BED3-6C1B15CAFA76}" type="slidenum">
              <a:t>‹#›</a:t>
            </a:fld>
            <a:endParaRPr lang="it-IT"/>
          </a:p>
        </p:txBody>
      </p:sp>
    </p:spTree>
    <p:extLst>
      <p:ext uri="{BB962C8B-B14F-4D97-AF65-F5344CB8AC3E}">
        <p14:creationId xmlns:p14="http://schemas.microsoft.com/office/powerpoint/2010/main" val="2014322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12FB-43C6-48A3-B730-34016AD769A9}"/>
              </a:ext>
            </a:extLst>
          </p:cNvPr>
          <p:cNvSpPr txBox="1">
            <a:spLocks noGrp="1"/>
          </p:cNvSpPr>
          <p:nvPr>
            <p:ph type="title"/>
          </p:nvPr>
        </p:nvSpPr>
        <p:spPr>
          <a:xfrm>
            <a:off x="839784" y="457200"/>
            <a:ext cx="3932240" cy="1600200"/>
          </a:xfrm>
        </p:spPr>
        <p:txBody>
          <a:bodyPr anchor="b"/>
          <a:lstStyle>
            <a:lvl1pPr>
              <a:defRPr lang="en-US" sz="3200"/>
            </a:lvl1pPr>
          </a:lstStyle>
          <a:p>
            <a:pPr lvl="0"/>
            <a:r>
              <a:rPr lang="en-US"/>
              <a:t>Click to edit Master title style</a:t>
            </a:r>
          </a:p>
        </p:txBody>
      </p:sp>
      <p:sp>
        <p:nvSpPr>
          <p:cNvPr id="3" name="Picture Placeholder 2">
            <a:extLst>
              <a:ext uri="{FF2B5EF4-FFF2-40B4-BE49-F238E27FC236}">
                <a16:creationId xmlns:a16="http://schemas.microsoft.com/office/drawing/2014/main" id="{7D50B060-D48E-450F-ACB0-F0176375634D}"/>
              </a:ext>
            </a:extLst>
          </p:cNvPr>
          <p:cNvSpPr txBox="1">
            <a:spLocks noGrp="1"/>
          </p:cNvSpPr>
          <p:nvPr>
            <p:ph type="pic" idx="1"/>
          </p:nvPr>
        </p:nvSpPr>
        <p:spPr>
          <a:xfrm>
            <a:off x="5183184" y="987423"/>
            <a:ext cx="6172200" cy="4873623"/>
          </a:xfrm>
        </p:spPr>
        <p:txBody>
          <a:bodyPr/>
          <a:lstStyle>
            <a:lvl1pPr>
              <a:defRPr sz="3200"/>
            </a:lvl1pPr>
          </a:lstStyle>
          <a:p>
            <a:pPr lvl="0"/>
            <a:endParaRPr lang="en-US"/>
          </a:p>
        </p:txBody>
      </p:sp>
      <p:sp>
        <p:nvSpPr>
          <p:cNvPr id="4" name="Text Placeholder 3">
            <a:extLst>
              <a:ext uri="{FF2B5EF4-FFF2-40B4-BE49-F238E27FC236}">
                <a16:creationId xmlns:a16="http://schemas.microsoft.com/office/drawing/2014/main" id="{EFBED6E1-D997-4F09-82B2-DAF8A9D12DC3}"/>
              </a:ext>
            </a:extLst>
          </p:cNvPr>
          <p:cNvSpPr txBox="1">
            <a:spLocks noGrp="1"/>
          </p:cNvSpPr>
          <p:nvPr>
            <p:ph type="body" idx="2"/>
          </p:nvPr>
        </p:nvSpPr>
        <p:spPr>
          <a:xfrm>
            <a:off x="839784" y="2057400"/>
            <a:ext cx="3932240" cy="3811584"/>
          </a:xfrm>
        </p:spPr>
        <p:txBody>
          <a:bodyPr/>
          <a:lstStyle>
            <a:lvl1pPr>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75525F5A-37BA-4DD9-91B8-9C5EBBF630CB}"/>
              </a:ext>
            </a:extLst>
          </p:cNvPr>
          <p:cNvSpPr txBox="1">
            <a:spLocks noGrp="1"/>
          </p:cNvSpPr>
          <p:nvPr>
            <p:ph type="dt" sz="half" idx="7"/>
          </p:nvPr>
        </p:nvSpPr>
        <p:spPr/>
        <p:txBody>
          <a:bodyPr/>
          <a:lstStyle>
            <a:lvl1pPr>
              <a:defRPr/>
            </a:lvl1pPr>
          </a:lstStyle>
          <a:p>
            <a:pPr lvl="0"/>
            <a:fld id="{26D3D0E5-5F18-4271-A369-25C0578A49E2}" type="datetime1">
              <a:rPr lang="it-IT"/>
              <a:pPr lvl="0"/>
              <a:t>21/06/2020</a:t>
            </a:fld>
            <a:endParaRPr lang="it-IT"/>
          </a:p>
        </p:txBody>
      </p:sp>
      <p:sp>
        <p:nvSpPr>
          <p:cNvPr id="6" name="Footer Placeholder 5">
            <a:extLst>
              <a:ext uri="{FF2B5EF4-FFF2-40B4-BE49-F238E27FC236}">
                <a16:creationId xmlns:a16="http://schemas.microsoft.com/office/drawing/2014/main" id="{974F286F-04EF-4D39-948C-0D1510B98FA0}"/>
              </a:ext>
            </a:extLst>
          </p:cNvPr>
          <p:cNvSpPr txBox="1">
            <a:spLocks noGrp="1"/>
          </p:cNvSpPr>
          <p:nvPr>
            <p:ph type="ftr" sz="quarter" idx="9"/>
          </p:nvPr>
        </p:nvSpPr>
        <p:spPr/>
        <p:txBody>
          <a:bodyPr/>
          <a:lstStyle>
            <a:lvl1pPr>
              <a:defRPr/>
            </a:lvl1pPr>
          </a:lstStyle>
          <a:p>
            <a:pPr lvl="0"/>
            <a:endParaRPr lang="it-IT"/>
          </a:p>
        </p:txBody>
      </p:sp>
      <p:sp>
        <p:nvSpPr>
          <p:cNvPr id="7" name="Slide Number Placeholder 6">
            <a:extLst>
              <a:ext uri="{FF2B5EF4-FFF2-40B4-BE49-F238E27FC236}">
                <a16:creationId xmlns:a16="http://schemas.microsoft.com/office/drawing/2014/main" id="{05760874-1CCD-4108-B7A8-4FB4591B7EA6}"/>
              </a:ext>
            </a:extLst>
          </p:cNvPr>
          <p:cNvSpPr txBox="1">
            <a:spLocks noGrp="1"/>
          </p:cNvSpPr>
          <p:nvPr>
            <p:ph type="sldNum" sz="quarter" idx="8"/>
          </p:nvPr>
        </p:nvSpPr>
        <p:spPr/>
        <p:txBody>
          <a:bodyPr/>
          <a:lstStyle>
            <a:lvl1pPr>
              <a:defRPr/>
            </a:lvl1pPr>
          </a:lstStyle>
          <a:p>
            <a:pPr lvl="0"/>
            <a:fld id="{2E03C1E3-90D8-4EE6-A632-D4BCF31884A4}" type="slidenum">
              <a:t>‹#›</a:t>
            </a:fld>
            <a:endParaRPr lang="it-IT"/>
          </a:p>
        </p:txBody>
      </p:sp>
    </p:spTree>
    <p:extLst>
      <p:ext uri="{BB962C8B-B14F-4D97-AF65-F5344CB8AC3E}">
        <p14:creationId xmlns:p14="http://schemas.microsoft.com/office/powerpoint/2010/main" val="2335676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9BCE-4B9E-4F9B-B946-F61CB2F99C89}"/>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Vertical Text Placeholder 2">
            <a:extLst>
              <a:ext uri="{FF2B5EF4-FFF2-40B4-BE49-F238E27FC236}">
                <a16:creationId xmlns:a16="http://schemas.microsoft.com/office/drawing/2014/main" id="{F907D271-792D-4133-BC0F-433A11AAB62D}"/>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1C81E-AC9B-4CB2-A87C-BAEF7797B4B3}"/>
              </a:ext>
            </a:extLst>
          </p:cNvPr>
          <p:cNvSpPr txBox="1">
            <a:spLocks noGrp="1"/>
          </p:cNvSpPr>
          <p:nvPr>
            <p:ph type="dt" sz="half" idx="7"/>
          </p:nvPr>
        </p:nvSpPr>
        <p:spPr/>
        <p:txBody>
          <a:bodyPr/>
          <a:lstStyle>
            <a:lvl1pPr>
              <a:defRPr/>
            </a:lvl1pPr>
          </a:lstStyle>
          <a:p>
            <a:pPr lvl="0"/>
            <a:fld id="{88CCE263-221E-43F7-ADA4-5F179B46140D}" type="datetime1">
              <a:rPr lang="it-IT"/>
              <a:pPr lvl="0"/>
              <a:t>21/06/2020</a:t>
            </a:fld>
            <a:endParaRPr lang="it-IT"/>
          </a:p>
        </p:txBody>
      </p:sp>
      <p:sp>
        <p:nvSpPr>
          <p:cNvPr id="5" name="Footer Placeholder 4">
            <a:extLst>
              <a:ext uri="{FF2B5EF4-FFF2-40B4-BE49-F238E27FC236}">
                <a16:creationId xmlns:a16="http://schemas.microsoft.com/office/drawing/2014/main" id="{384DA8BF-BBE4-48EE-A903-FE2E2F197A9D}"/>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DA51A631-5C37-4BEF-9D18-FA7719B1E09E}"/>
              </a:ext>
            </a:extLst>
          </p:cNvPr>
          <p:cNvSpPr txBox="1">
            <a:spLocks noGrp="1"/>
          </p:cNvSpPr>
          <p:nvPr>
            <p:ph type="sldNum" sz="quarter" idx="8"/>
          </p:nvPr>
        </p:nvSpPr>
        <p:spPr/>
        <p:txBody>
          <a:bodyPr/>
          <a:lstStyle>
            <a:lvl1pPr>
              <a:defRPr/>
            </a:lvl1pPr>
          </a:lstStyle>
          <a:p>
            <a:pPr lvl="0"/>
            <a:fld id="{F0223704-6337-4969-B901-9F3CF9C7A94D}" type="slidenum">
              <a:t>‹#›</a:t>
            </a:fld>
            <a:endParaRPr lang="it-IT"/>
          </a:p>
        </p:txBody>
      </p:sp>
    </p:spTree>
    <p:extLst>
      <p:ext uri="{BB962C8B-B14F-4D97-AF65-F5344CB8AC3E}">
        <p14:creationId xmlns:p14="http://schemas.microsoft.com/office/powerpoint/2010/main" val="2294622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10A052-4E52-4F20-8FDB-5FAEFE3BCCE0}"/>
              </a:ext>
            </a:extLst>
          </p:cNvPr>
          <p:cNvSpPr txBox="1">
            <a:spLocks noGrp="1"/>
          </p:cNvSpPr>
          <p:nvPr>
            <p:ph type="title" orient="vert"/>
          </p:nvPr>
        </p:nvSpPr>
        <p:spPr>
          <a:xfrm>
            <a:off x="8839203" y="365129"/>
            <a:ext cx="2743200" cy="5765804"/>
          </a:xfrm>
        </p:spPr>
        <p:txBody>
          <a:bodyPr vert="eaVert"/>
          <a:lstStyle>
            <a:lvl1pPr>
              <a:defRPr lang="en-US"/>
            </a:lvl1pPr>
          </a:lstStyle>
          <a:p>
            <a:pPr lvl="0"/>
            <a:r>
              <a:rPr lang="en-US"/>
              <a:t>Click to edit Master title style</a:t>
            </a:r>
          </a:p>
        </p:txBody>
      </p:sp>
      <p:sp>
        <p:nvSpPr>
          <p:cNvPr id="3" name="Vertical Text Placeholder 2">
            <a:extLst>
              <a:ext uri="{FF2B5EF4-FFF2-40B4-BE49-F238E27FC236}">
                <a16:creationId xmlns:a16="http://schemas.microsoft.com/office/drawing/2014/main" id="{E2243767-1FC3-4EAB-A861-1CED86613A52}"/>
              </a:ext>
            </a:extLst>
          </p:cNvPr>
          <p:cNvSpPr txBox="1">
            <a:spLocks noGrp="1"/>
          </p:cNvSpPr>
          <p:nvPr>
            <p:ph type="body" orient="vert" idx="1"/>
          </p:nvPr>
        </p:nvSpPr>
        <p:spPr>
          <a:xfrm>
            <a:off x="609603" y="365129"/>
            <a:ext cx="8077196" cy="576580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D344A-508E-45CB-BDF3-60E6B24FC4DD}"/>
              </a:ext>
            </a:extLst>
          </p:cNvPr>
          <p:cNvSpPr txBox="1">
            <a:spLocks noGrp="1"/>
          </p:cNvSpPr>
          <p:nvPr>
            <p:ph type="dt" sz="half" idx="7"/>
          </p:nvPr>
        </p:nvSpPr>
        <p:spPr/>
        <p:txBody>
          <a:bodyPr/>
          <a:lstStyle>
            <a:lvl1pPr>
              <a:defRPr/>
            </a:lvl1pPr>
          </a:lstStyle>
          <a:p>
            <a:pPr lvl="0"/>
            <a:fld id="{64C69F31-85A8-499B-931C-127571A5BB0B}" type="datetime1">
              <a:rPr lang="it-IT"/>
              <a:pPr lvl="0"/>
              <a:t>21/06/2020</a:t>
            </a:fld>
            <a:endParaRPr lang="it-IT"/>
          </a:p>
        </p:txBody>
      </p:sp>
      <p:sp>
        <p:nvSpPr>
          <p:cNvPr id="5" name="Footer Placeholder 4">
            <a:extLst>
              <a:ext uri="{FF2B5EF4-FFF2-40B4-BE49-F238E27FC236}">
                <a16:creationId xmlns:a16="http://schemas.microsoft.com/office/drawing/2014/main" id="{8E60EEEB-82B3-4D9D-B8C4-62E2A6F489D3}"/>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546916FA-767C-4F1B-B456-D4F73747A270}"/>
              </a:ext>
            </a:extLst>
          </p:cNvPr>
          <p:cNvSpPr txBox="1">
            <a:spLocks noGrp="1"/>
          </p:cNvSpPr>
          <p:nvPr>
            <p:ph type="sldNum" sz="quarter" idx="8"/>
          </p:nvPr>
        </p:nvSpPr>
        <p:spPr/>
        <p:txBody>
          <a:bodyPr/>
          <a:lstStyle>
            <a:lvl1pPr>
              <a:defRPr/>
            </a:lvl1pPr>
          </a:lstStyle>
          <a:p>
            <a:pPr lvl="0"/>
            <a:fld id="{7409D5C8-73D8-4FCD-9A44-18229F9866BD}" type="slidenum">
              <a:t>‹#›</a:t>
            </a:fld>
            <a:endParaRPr lang="it-IT"/>
          </a:p>
        </p:txBody>
      </p:sp>
    </p:spTree>
    <p:extLst>
      <p:ext uri="{BB962C8B-B14F-4D97-AF65-F5344CB8AC3E}">
        <p14:creationId xmlns:p14="http://schemas.microsoft.com/office/powerpoint/2010/main" val="4008846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BC14-BFAF-4786-AB0D-CBDDD814720A}"/>
              </a:ext>
            </a:extLst>
          </p:cNvPr>
          <p:cNvSpPr txBox="1">
            <a:spLocks noGrp="1"/>
          </p:cNvSpPr>
          <p:nvPr>
            <p:ph type="ctrTitle"/>
          </p:nvPr>
        </p:nvSpPr>
        <p:spPr>
          <a:xfrm>
            <a:off x="1524003" y="1122361"/>
            <a:ext cx="9144000" cy="2387598"/>
          </a:xfrm>
        </p:spPr>
        <p:txBody>
          <a:bodyPr anchor="b" anchorCtr="1"/>
          <a:lstStyle>
            <a:lvl1pPr algn="ctr">
              <a:defRPr lang="en-US" sz="6000"/>
            </a:lvl1pPr>
          </a:lstStyle>
          <a:p>
            <a:pPr lvl="0"/>
            <a:r>
              <a:rPr lang="en-US"/>
              <a:t>Click to edit Master title style</a:t>
            </a:r>
          </a:p>
        </p:txBody>
      </p:sp>
      <p:sp>
        <p:nvSpPr>
          <p:cNvPr id="3" name="Subtitle 2">
            <a:extLst>
              <a:ext uri="{FF2B5EF4-FFF2-40B4-BE49-F238E27FC236}">
                <a16:creationId xmlns:a16="http://schemas.microsoft.com/office/drawing/2014/main" id="{600DA950-BCE9-44B3-BB82-4B74251C4639}"/>
              </a:ext>
            </a:extLst>
          </p:cNvPr>
          <p:cNvSpPr txBox="1">
            <a:spLocks noGrp="1"/>
          </p:cNvSpPr>
          <p:nvPr>
            <p:ph type="subTitle" idx="1"/>
          </p:nvPr>
        </p:nvSpPr>
        <p:spPr>
          <a:xfrm>
            <a:off x="1524003" y="3602041"/>
            <a:ext cx="9144000" cy="1655758"/>
          </a:xfrm>
        </p:spPr>
        <p:txBody>
          <a:bodyPr anchorCtr="1"/>
          <a:lstStyle>
            <a:lvl1pPr algn="ctr">
              <a:buNone/>
              <a:defRPr lang="en-US" sz="2400"/>
            </a:lvl1pPr>
          </a:lstStyle>
          <a:p>
            <a:pPr lvl="0"/>
            <a:r>
              <a:rPr lang="en-US"/>
              <a:t>Click to edit Master subtitle style</a:t>
            </a:r>
          </a:p>
        </p:txBody>
      </p:sp>
      <p:sp>
        <p:nvSpPr>
          <p:cNvPr id="4" name="Date Placeholder 3">
            <a:extLst>
              <a:ext uri="{FF2B5EF4-FFF2-40B4-BE49-F238E27FC236}">
                <a16:creationId xmlns:a16="http://schemas.microsoft.com/office/drawing/2014/main" id="{6D04EF35-78F1-4DDD-B9D0-22B457DE8990}"/>
              </a:ext>
            </a:extLst>
          </p:cNvPr>
          <p:cNvSpPr txBox="1">
            <a:spLocks noGrp="1"/>
          </p:cNvSpPr>
          <p:nvPr>
            <p:ph type="dt" sz="half" idx="7"/>
          </p:nvPr>
        </p:nvSpPr>
        <p:spPr/>
        <p:txBody>
          <a:bodyPr/>
          <a:lstStyle>
            <a:lvl1pPr>
              <a:defRPr/>
            </a:lvl1pPr>
          </a:lstStyle>
          <a:p>
            <a:pPr lvl="0"/>
            <a:fld id="{B5C8D7C2-F5C8-44B4-B2AE-5438DF46E26A}" type="datetime1">
              <a:rPr lang="it-IT"/>
              <a:pPr lvl="0"/>
              <a:t>21/06/2020</a:t>
            </a:fld>
            <a:endParaRPr lang="it-IT"/>
          </a:p>
        </p:txBody>
      </p:sp>
      <p:sp>
        <p:nvSpPr>
          <p:cNvPr id="5" name="Footer Placeholder 4">
            <a:extLst>
              <a:ext uri="{FF2B5EF4-FFF2-40B4-BE49-F238E27FC236}">
                <a16:creationId xmlns:a16="http://schemas.microsoft.com/office/drawing/2014/main" id="{2122D897-1DEE-422B-B218-9230FE87C291}"/>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216F1B4E-8FA0-4319-AF57-0D776F4544F6}"/>
              </a:ext>
            </a:extLst>
          </p:cNvPr>
          <p:cNvSpPr txBox="1">
            <a:spLocks noGrp="1"/>
          </p:cNvSpPr>
          <p:nvPr>
            <p:ph type="sldNum" sz="quarter" idx="8"/>
          </p:nvPr>
        </p:nvSpPr>
        <p:spPr/>
        <p:txBody>
          <a:bodyPr/>
          <a:lstStyle>
            <a:lvl1pPr>
              <a:defRPr/>
            </a:lvl1pPr>
          </a:lstStyle>
          <a:p>
            <a:pPr lvl="0"/>
            <a:fld id="{4A1129B0-E0E1-4803-8DE9-629C5E6B0237}" type="slidenum">
              <a:t>‹#›</a:t>
            </a:fld>
            <a:endParaRPr lang="it-IT"/>
          </a:p>
        </p:txBody>
      </p:sp>
    </p:spTree>
    <p:extLst>
      <p:ext uri="{BB962C8B-B14F-4D97-AF65-F5344CB8AC3E}">
        <p14:creationId xmlns:p14="http://schemas.microsoft.com/office/powerpoint/2010/main" val="10057928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886C-8C1D-4589-994D-0AC77849E9C6}"/>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Content Placeholder 2">
            <a:extLst>
              <a:ext uri="{FF2B5EF4-FFF2-40B4-BE49-F238E27FC236}">
                <a16:creationId xmlns:a16="http://schemas.microsoft.com/office/drawing/2014/main" id="{DCB79260-22CF-4564-A5EF-3E72652DAA9A}"/>
              </a:ext>
            </a:extLst>
          </p:cNvPr>
          <p:cNvSpPr txBox="1">
            <a:spLocks noGrp="1"/>
          </p:cNvSpPr>
          <p:nvPr>
            <p:ph idx="1"/>
          </p:nvPr>
        </p:nvSpPr>
        <p:spPr/>
        <p:txBody>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D74D6-1534-46B2-8402-DD7B5AA755D6}"/>
              </a:ext>
            </a:extLst>
          </p:cNvPr>
          <p:cNvSpPr txBox="1">
            <a:spLocks noGrp="1"/>
          </p:cNvSpPr>
          <p:nvPr>
            <p:ph type="dt" sz="half" idx="7"/>
          </p:nvPr>
        </p:nvSpPr>
        <p:spPr/>
        <p:txBody>
          <a:bodyPr/>
          <a:lstStyle>
            <a:lvl1pPr>
              <a:defRPr/>
            </a:lvl1pPr>
          </a:lstStyle>
          <a:p>
            <a:pPr lvl="0"/>
            <a:fld id="{FA9165FA-4633-4333-9620-65A39391A191}" type="datetime1">
              <a:rPr lang="it-IT"/>
              <a:pPr lvl="0"/>
              <a:t>21/06/2020</a:t>
            </a:fld>
            <a:endParaRPr lang="it-IT"/>
          </a:p>
        </p:txBody>
      </p:sp>
      <p:sp>
        <p:nvSpPr>
          <p:cNvPr id="5" name="Footer Placeholder 4">
            <a:extLst>
              <a:ext uri="{FF2B5EF4-FFF2-40B4-BE49-F238E27FC236}">
                <a16:creationId xmlns:a16="http://schemas.microsoft.com/office/drawing/2014/main" id="{B1930D16-B3FB-4A4D-A4D1-1A6049768ED9}"/>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60971F46-0326-4B79-9251-5E78DF0FBC50}"/>
              </a:ext>
            </a:extLst>
          </p:cNvPr>
          <p:cNvSpPr txBox="1">
            <a:spLocks noGrp="1"/>
          </p:cNvSpPr>
          <p:nvPr>
            <p:ph type="sldNum" sz="quarter" idx="8"/>
          </p:nvPr>
        </p:nvSpPr>
        <p:spPr/>
        <p:txBody>
          <a:bodyPr/>
          <a:lstStyle>
            <a:lvl1pPr>
              <a:defRPr/>
            </a:lvl1pPr>
          </a:lstStyle>
          <a:p>
            <a:pPr lvl="0"/>
            <a:fld id="{759B4B76-42C8-498A-8D65-27A421895E4E}" type="slidenum">
              <a:t>‹#›</a:t>
            </a:fld>
            <a:endParaRPr lang="it-IT"/>
          </a:p>
        </p:txBody>
      </p:sp>
    </p:spTree>
    <p:extLst>
      <p:ext uri="{BB962C8B-B14F-4D97-AF65-F5344CB8AC3E}">
        <p14:creationId xmlns:p14="http://schemas.microsoft.com/office/powerpoint/2010/main" val="574444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9A22-8AB5-4EAE-84ED-3F34A8DDCFB7}"/>
              </a:ext>
            </a:extLst>
          </p:cNvPr>
          <p:cNvSpPr txBox="1">
            <a:spLocks noGrp="1"/>
          </p:cNvSpPr>
          <p:nvPr>
            <p:ph type="title"/>
          </p:nvPr>
        </p:nvSpPr>
        <p:spPr>
          <a:xfrm>
            <a:off x="831847" y="1709735"/>
            <a:ext cx="10515600" cy="2852735"/>
          </a:xfrm>
        </p:spPr>
        <p:txBody>
          <a:bodyPr anchor="b"/>
          <a:lstStyle>
            <a:lvl1pPr>
              <a:defRPr lang="en-US" sz="6000"/>
            </a:lvl1pPr>
          </a:lstStyle>
          <a:p>
            <a:pPr lvl="0"/>
            <a:r>
              <a:rPr lang="en-US"/>
              <a:t>Click to edit Master title style</a:t>
            </a:r>
          </a:p>
        </p:txBody>
      </p:sp>
      <p:sp>
        <p:nvSpPr>
          <p:cNvPr id="3" name="Text Placeholder 2">
            <a:extLst>
              <a:ext uri="{FF2B5EF4-FFF2-40B4-BE49-F238E27FC236}">
                <a16:creationId xmlns:a16="http://schemas.microsoft.com/office/drawing/2014/main" id="{AE40C472-5FC4-4DFF-8296-4A11E1A2477D}"/>
              </a:ext>
            </a:extLst>
          </p:cNvPr>
          <p:cNvSpPr txBox="1">
            <a:spLocks noGrp="1"/>
          </p:cNvSpPr>
          <p:nvPr>
            <p:ph type="body" idx="1"/>
          </p:nvPr>
        </p:nvSpPr>
        <p:spPr>
          <a:xfrm>
            <a:off x="831847" y="4589465"/>
            <a:ext cx="10515600" cy="1500182"/>
          </a:xfrm>
        </p:spPr>
        <p:txBody>
          <a:bodyPr/>
          <a:lstStyle>
            <a:lvl1pPr>
              <a:buNone/>
              <a:defRPr lang="en-US"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D88D7665-EEA4-4356-89A5-66020F62DB12}"/>
              </a:ext>
            </a:extLst>
          </p:cNvPr>
          <p:cNvSpPr txBox="1">
            <a:spLocks noGrp="1"/>
          </p:cNvSpPr>
          <p:nvPr>
            <p:ph type="dt" sz="half" idx="7"/>
          </p:nvPr>
        </p:nvSpPr>
        <p:spPr/>
        <p:txBody>
          <a:bodyPr/>
          <a:lstStyle>
            <a:lvl1pPr>
              <a:defRPr/>
            </a:lvl1pPr>
          </a:lstStyle>
          <a:p>
            <a:pPr lvl="0"/>
            <a:fld id="{FB223530-7FEB-466A-BB17-3417D54C28CA}" type="datetime1">
              <a:rPr lang="it-IT"/>
              <a:pPr lvl="0"/>
              <a:t>21/06/2020</a:t>
            </a:fld>
            <a:endParaRPr lang="it-IT"/>
          </a:p>
        </p:txBody>
      </p:sp>
      <p:sp>
        <p:nvSpPr>
          <p:cNvPr id="5" name="Footer Placeholder 4">
            <a:extLst>
              <a:ext uri="{FF2B5EF4-FFF2-40B4-BE49-F238E27FC236}">
                <a16:creationId xmlns:a16="http://schemas.microsoft.com/office/drawing/2014/main" id="{67E13728-0CA3-4E45-906E-41F3DB9609EF}"/>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AB087EAE-CA12-4F62-B4BF-6E11C78969AF}"/>
              </a:ext>
            </a:extLst>
          </p:cNvPr>
          <p:cNvSpPr txBox="1">
            <a:spLocks noGrp="1"/>
          </p:cNvSpPr>
          <p:nvPr>
            <p:ph type="sldNum" sz="quarter" idx="8"/>
          </p:nvPr>
        </p:nvSpPr>
        <p:spPr/>
        <p:txBody>
          <a:bodyPr/>
          <a:lstStyle>
            <a:lvl1pPr>
              <a:defRPr/>
            </a:lvl1pPr>
          </a:lstStyle>
          <a:p>
            <a:pPr lvl="0"/>
            <a:fld id="{D7793C6E-0C15-4EB0-899E-6BF0D48F0259}" type="slidenum">
              <a:t>‹#›</a:t>
            </a:fld>
            <a:endParaRPr lang="it-IT"/>
          </a:p>
        </p:txBody>
      </p:sp>
    </p:spTree>
    <p:extLst>
      <p:ext uri="{BB962C8B-B14F-4D97-AF65-F5344CB8AC3E}">
        <p14:creationId xmlns:p14="http://schemas.microsoft.com/office/powerpoint/2010/main" val="39082200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7E79-0931-4818-9DDB-D4724C0A8053}"/>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Content Placeholder 2">
            <a:extLst>
              <a:ext uri="{FF2B5EF4-FFF2-40B4-BE49-F238E27FC236}">
                <a16:creationId xmlns:a16="http://schemas.microsoft.com/office/drawing/2014/main" id="{4E4D903C-8F78-44C2-B7E8-913129B46942}"/>
              </a:ext>
            </a:extLst>
          </p:cNvPr>
          <p:cNvSpPr txBox="1">
            <a:spLocks noGrp="1"/>
          </p:cNvSpPr>
          <p:nvPr>
            <p:ph idx="1"/>
          </p:nvPr>
        </p:nvSpPr>
        <p:spPr>
          <a:xfrm>
            <a:off x="838203" y="1825627"/>
            <a:ext cx="5181603" cy="4351336"/>
          </a:xfrm>
        </p:spPr>
        <p:txBody>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0D00DD-D1FD-4A0C-9782-0B25D4DBFD5C}"/>
              </a:ext>
            </a:extLst>
          </p:cNvPr>
          <p:cNvSpPr txBox="1">
            <a:spLocks noGrp="1"/>
          </p:cNvSpPr>
          <p:nvPr>
            <p:ph idx="2"/>
          </p:nvPr>
        </p:nvSpPr>
        <p:spPr>
          <a:xfrm>
            <a:off x="6172200" y="1825627"/>
            <a:ext cx="5181603" cy="4351336"/>
          </a:xfrm>
        </p:spPr>
        <p:txBody>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12A8E5-A1BC-4BF5-B768-9365EED00CFD}"/>
              </a:ext>
            </a:extLst>
          </p:cNvPr>
          <p:cNvSpPr txBox="1">
            <a:spLocks noGrp="1"/>
          </p:cNvSpPr>
          <p:nvPr>
            <p:ph type="dt" sz="half" idx="7"/>
          </p:nvPr>
        </p:nvSpPr>
        <p:spPr/>
        <p:txBody>
          <a:bodyPr/>
          <a:lstStyle>
            <a:lvl1pPr>
              <a:defRPr/>
            </a:lvl1pPr>
          </a:lstStyle>
          <a:p>
            <a:pPr lvl="0"/>
            <a:fld id="{8E91A6C8-9E16-4564-993A-7272EACB0A44}" type="datetime1">
              <a:rPr lang="it-IT"/>
              <a:pPr lvl="0"/>
              <a:t>21/06/2020</a:t>
            </a:fld>
            <a:endParaRPr lang="it-IT"/>
          </a:p>
        </p:txBody>
      </p:sp>
      <p:sp>
        <p:nvSpPr>
          <p:cNvPr id="6" name="Footer Placeholder 5">
            <a:extLst>
              <a:ext uri="{FF2B5EF4-FFF2-40B4-BE49-F238E27FC236}">
                <a16:creationId xmlns:a16="http://schemas.microsoft.com/office/drawing/2014/main" id="{11D4BA19-F139-47C0-B777-C8C00DE00676}"/>
              </a:ext>
            </a:extLst>
          </p:cNvPr>
          <p:cNvSpPr txBox="1">
            <a:spLocks noGrp="1"/>
          </p:cNvSpPr>
          <p:nvPr>
            <p:ph type="ftr" sz="quarter" idx="9"/>
          </p:nvPr>
        </p:nvSpPr>
        <p:spPr/>
        <p:txBody>
          <a:bodyPr/>
          <a:lstStyle>
            <a:lvl1pPr>
              <a:defRPr/>
            </a:lvl1pPr>
          </a:lstStyle>
          <a:p>
            <a:pPr lvl="0"/>
            <a:endParaRPr lang="it-IT"/>
          </a:p>
        </p:txBody>
      </p:sp>
      <p:sp>
        <p:nvSpPr>
          <p:cNvPr id="7" name="Slide Number Placeholder 6">
            <a:extLst>
              <a:ext uri="{FF2B5EF4-FFF2-40B4-BE49-F238E27FC236}">
                <a16:creationId xmlns:a16="http://schemas.microsoft.com/office/drawing/2014/main" id="{CA598D03-8A89-4500-8D4A-A65B7105B537}"/>
              </a:ext>
            </a:extLst>
          </p:cNvPr>
          <p:cNvSpPr txBox="1">
            <a:spLocks noGrp="1"/>
          </p:cNvSpPr>
          <p:nvPr>
            <p:ph type="sldNum" sz="quarter" idx="8"/>
          </p:nvPr>
        </p:nvSpPr>
        <p:spPr/>
        <p:txBody>
          <a:bodyPr/>
          <a:lstStyle>
            <a:lvl1pPr>
              <a:defRPr/>
            </a:lvl1pPr>
          </a:lstStyle>
          <a:p>
            <a:pPr lvl="0"/>
            <a:fld id="{E972D8F7-628F-4B64-9CF8-67C2C0D25DE4}" type="slidenum">
              <a:t>‹#›</a:t>
            </a:fld>
            <a:endParaRPr lang="it-IT"/>
          </a:p>
        </p:txBody>
      </p:sp>
    </p:spTree>
    <p:extLst>
      <p:ext uri="{BB962C8B-B14F-4D97-AF65-F5344CB8AC3E}">
        <p14:creationId xmlns:p14="http://schemas.microsoft.com/office/powerpoint/2010/main" val="36370062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E51B-55BF-4603-B3BB-814757F96FC4}"/>
              </a:ext>
            </a:extLst>
          </p:cNvPr>
          <p:cNvSpPr txBox="1">
            <a:spLocks noGrp="1"/>
          </p:cNvSpPr>
          <p:nvPr>
            <p:ph type="title"/>
          </p:nvPr>
        </p:nvSpPr>
        <p:spPr>
          <a:xfrm>
            <a:off x="839784" y="365129"/>
            <a:ext cx="10515600" cy="1325559"/>
          </a:xfrm>
        </p:spPr>
        <p:txBody>
          <a:bodyPr/>
          <a:lstStyle>
            <a:lvl1pPr>
              <a:defRPr lang="en-US"/>
            </a:lvl1pPr>
          </a:lstStyle>
          <a:p>
            <a:pPr lvl="0"/>
            <a:r>
              <a:rPr lang="en-US"/>
              <a:t>Click to edit Master title style</a:t>
            </a:r>
          </a:p>
        </p:txBody>
      </p:sp>
      <p:sp>
        <p:nvSpPr>
          <p:cNvPr id="3" name="Text Placeholder 2">
            <a:extLst>
              <a:ext uri="{FF2B5EF4-FFF2-40B4-BE49-F238E27FC236}">
                <a16:creationId xmlns:a16="http://schemas.microsoft.com/office/drawing/2014/main" id="{D96F4B15-BEB5-47E9-9B51-CF14FCBB4FE6}"/>
              </a:ext>
            </a:extLst>
          </p:cNvPr>
          <p:cNvSpPr txBox="1">
            <a:spLocks noGrp="1"/>
          </p:cNvSpPr>
          <p:nvPr>
            <p:ph type="body" idx="1"/>
          </p:nvPr>
        </p:nvSpPr>
        <p:spPr>
          <a:xfrm>
            <a:off x="839784" y="1681160"/>
            <a:ext cx="5157782" cy="823910"/>
          </a:xfrm>
        </p:spPr>
        <p:txBody>
          <a:bodyPr anchor="b"/>
          <a:lstStyle>
            <a:lvl1pPr>
              <a:buNone/>
              <a:defRPr lang="en-US"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527ADEBE-7E3D-4519-97BE-C3842386E7B8}"/>
              </a:ext>
            </a:extLst>
          </p:cNvPr>
          <p:cNvSpPr txBox="1">
            <a:spLocks noGrp="1"/>
          </p:cNvSpPr>
          <p:nvPr>
            <p:ph idx="2"/>
          </p:nvPr>
        </p:nvSpPr>
        <p:spPr>
          <a:xfrm>
            <a:off x="839784" y="2505071"/>
            <a:ext cx="5157782" cy="3684583"/>
          </a:xfrm>
        </p:spPr>
        <p:txBody>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14B3B0-C93C-4D65-AB9A-B892A36A6CC3}"/>
              </a:ext>
            </a:extLst>
          </p:cNvPr>
          <p:cNvSpPr txBox="1">
            <a:spLocks noGrp="1"/>
          </p:cNvSpPr>
          <p:nvPr>
            <p:ph type="body" idx="3"/>
          </p:nvPr>
        </p:nvSpPr>
        <p:spPr>
          <a:xfrm>
            <a:off x="6172200" y="1681160"/>
            <a:ext cx="5183184" cy="823910"/>
          </a:xfrm>
        </p:spPr>
        <p:txBody>
          <a:bodyPr anchor="b"/>
          <a:lstStyle>
            <a:lvl1pPr>
              <a:buNone/>
              <a:defRPr lang="en-US"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CB93879F-DDCE-424D-92E0-BD848DD5ECA9}"/>
              </a:ext>
            </a:extLst>
          </p:cNvPr>
          <p:cNvSpPr txBox="1">
            <a:spLocks noGrp="1"/>
          </p:cNvSpPr>
          <p:nvPr>
            <p:ph idx="4"/>
          </p:nvPr>
        </p:nvSpPr>
        <p:spPr>
          <a:xfrm>
            <a:off x="6172200" y="2505071"/>
            <a:ext cx="5183184" cy="3684583"/>
          </a:xfrm>
        </p:spPr>
        <p:txBody>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8D6DE8-386C-4036-9839-455580D444DC}"/>
              </a:ext>
            </a:extLst>
          </p:cNvPr>
          <p:cNvSpPr txBox="1">
            <a:spLocks noGrp="1"/>
          </p:cNvSpPr>
          <p:nvPr>
            <p:ph type="dt" sz="half" idx="7"/>
          </p:nvPr>
        </p:nvSpPr>
        <p:spPr/>
        <p:txBody>
          <a:bodyPr/>
          <a:lstStyle>
            <a:lvl1pPr>
              <a:defRPr/>
            </a:lvl1pPr>
          </a:lstStyle>
          <a:p>
            <a:pPr lvl="0"/>
            <a:fld id="{5C2ABE32-4F62-4566-93C4-29532FE7D263}" type="datetime1">
              <a:rPr lang="it-IT"/>
              <a:pPr lvl="0"/>
              <a:t>21/06/2020</a:t>
            </a:fld>
            <a:endParaRPr lang="it-IT"/>
          </a:p>
        </p:txBody>
      </p:sp>
      <p:sp>
        <p:nvSpPr>
          <p:cNvPr id="8" name="Footer Placeholder 7">
            <a:extLst>
              <a:ext uri="{FF2B5EF4-FFF2-40B4-BE49-F238E27FC236}">
                <a16:creationId xmlns:a16="http://schemas.microsoft.com/office/drawing/2014/main" id="{2D4794C2-2B7C-4CC1-948D-16FB775FFF03}"/>
              </a:ext>
            </a:extLst>
          </p:cNvPr>
          <p:cNvSpPr txBox="1">
            <a:spLocks noGrp="1"/>
          </p:cNvSpPr>
          <p:nvPr>
            <p:ph type="ftr" sz="quarter" idx="9"/>
          </p:nvPr>
        </p:nvSpPr>
        <p:spPr/>
        <p:txBody>
          <a:bodyPr/>
          <a:lstStyle>
            <a:lvl1pPr>
              <a:defRPr/>
            </a:lvl1pPr>
          </a:lstStyle>
          <a:p>
            <a:pPr lvl="0"/>
            <a:endParaRPr lang="it-IT"/>
          </a:p>
        </p:txBody>
      </p:sp>
      <p:sp>
        <p:nvSpPr>
          <p:cNvPr id="9" name="Slide Number Placeholder 8">
            <a:extLst>
              <a:ext uri="{FF2B5EF4-FFF2-40B4-BE49-F238E27FC236}">
                <a16:creationId xmlns:a16="http://schemas.microsoft.com/office/drawing/2014/main" id="{D71CEB6A-7F86-492B-872E-546F0497D5C2}"/>
              </a:ext>
            </a:extLst>
          </p:cNvPr>
          <p:cNvSpPr txBox="1">
            <a:spLocks noGrp="1"/>
          </p:cNvSpPr>
          <p:nvPr>
            <p:ph type="sldNum" sz="quarter" idx="8"/>
          </p:nvPr>
        </p:nvSpPr>
        <p:spPr/>
        <p:txBody>
          <a:bodyPr/>
          <a:lstStyle>
            <a:lvl1pPr>
              <a:defRPr/>
            </a:lvl1pPr>
          </a:lstStyle>
          <a:p>
            <a:pPr lvl="0"/>
            <a:fld id="{7063B948-7ACE-45E9-B73F-DBEBEE798FB1}" type="slidenum">
              <a:t>‹#›</a:t>
            </a:fld>
            <a:endParaRPr lang="it-IT"/>
          </a:p>
        </p:txBody>
      </p:sp>
    </p:spTree>
    <p:extLst>
      <p:ext uri="{BB962C8B-B14F-4D97-AF65-F5344CB8AC3E}">
        <p14:creationId xmlns:p14="http://schemas.microsoft.com/office/powerpoint/2010/main" val="6045143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EB0D-2DA0-4932-A085-8362E6FC8A31}"/>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Date Placeholder 2">
            <a:extLst>
              <a:ext uri="{FF2B5EF4-FFF2-40B4-BE49-F238E27FC236}">
                <a16:creationId xmlns:a16="http://schemas.microsoft.com/office/drawing/2014/main" id="{51357B7E-876E-4B0F-A314-4F70B7320EB3}"/>
              </a:ext>
            </a:extLst>
          </p:cNvPr>
          <p:cNvSpPr txBox="1">
            <a:spLocks noGrp="1"/>
          </p:cNvSpPr>
          <p:nvPr>
            <p:ph type="dt" sz="half" idx="7"/>
          </p:nvPr>
        </p:nvSpPr>
        <p:spPr/>
        <p:txBody>
          <a:bodyPr/>
          <a:lstStyle>
            <a:lvl1pPr>
              <a:defRPr/>
            </a:lvl1pPr>
          </a:lstStyle>
          <a:p>
            <a:pPr lvl="0"/>
            <a:fld id="{12539714-2B87-4EEA-A775-12815FE0A5E6}" type="datetime1">
              <a:rPr lang="it-IT"/>
              <a:pPr lvl="0"/>
              <a:t>21/06/2020</a:t>
            </a:fld>
            <a:endParaRPr lang="it-IT"/>
          </a:p>
        </p:txBody>
      </p:sp>
      <p:sp>
        <p:nvSpPr>
          <p:cNvPr id="4" name="Footer Placeholder 3">
            <a:extLst>
              <a:ext uri="{FF2B5EF4-FFF2-40B4-BE49-F238E27FC236}">
                <a16:creationId xmlns:a16="http://schemas.microsoft.com/office/drawing/2014/main" id="{E88ADA2C-3883-4998-884A-005BBCE7B0AF}"/>
              </a:ext>
            </a:extLst>
          </p:cNvPr>
          <p:cNvSpPr txBox="1">
            <a:spLocks noGrp="1"/>
          </p:cNvSpPr>
          <p:nvPr>
            <p:ph type="ftr" sz="quarter" idx="9"/>
          </p:nvPr>
        </p:nvSpPr>
        <p:spPr/>
        <p:txBody>
          <a:bodyPr/>
          <a:lstStyle>
            <a:lvl1pPr>
              <a:defRPr/>
            </a:lvl1pPr>
          </a:lstStyle>
          <a:p>
            <a:pPr lvl="0"/>
            <a:endParaRPr lang="it-IT"/>
          </a:p>
        </p:txBody>
      </p:sp>
      <p:sp>
        <p:nvSpPr>
          <p:cNvPr id="5" name="Slide Number Placeholder 4">
            <a:extLst>
              <a:ext uri="{FF2B5EF4-FFF2-40B4-BE49-F238E27FC236}">
                <a16:creationId xmlns:a16="http://schemas.microsoft.com/office/drawing/2014/main" id="{FA027B78-88FE-4FFA-B1EC-EE7625654044}"/>
              </a:ext>
            </a:extLst>
          </p:cNvPr>
          <p:cNvSpPr txBox="1">
            <a:spLocks noGrp="1"/>
          </p:cNvSpPr>
          <p:nvPr>
            <p:ph type="sldNum" sz="quarter" idx="8"/>
          </p:nvPr>
        </p:nvSpPr>
        <p:spPr/>
        <p:txBody>
          <a:bodyPr/>
          <a:lstStyle>
            <a:lvl1pPr>
              <a:defRPr/>
            </a:lvl1pPr>
          </a:lstStyle>
          <a:p>
            <a:pPr lvl="0"/>
            <a:fld id="{1CE9DAB6-0CD5-4797-A333-1EFCD425CFD2}" type="slidenum">
              <a:t>‹#›</a:t>
            </a:fld>
            <a:endParaRPr lang="it-IT"/>
          </a:p>
        </p:txBody>
      </p:sp>
    </p:spTree>
    <p:extLst>
      <p:ext uri="{BB962C8B-B14F-4D97-AF65-F5344CB8AC3E}">
        <p14:creationId xmlns:p14="http://schemas.microsoft.com/office/powerpoint/2010/main" val="820073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A51601-97E2-409E-928A-39C501180D49}"/>
              </a:ext>
            </a:extLst>
          </p:cNvPr>
          <p:cNvSpPr txBox="1">
            <a:spLocks noGrp="1"/>
          </p:cNvSpPr>
          <p:nvPr>
            <p:ph type="dt" sz="half" idx="7"/>
          </p:nvPr>
        </p:nvSpPr>
        <p:spPr/>
        <p:txBody>
          <a:bodyPr/>
          <a:lstStyle>
            <a:lvl1pPr>
              <a:defRPr/>
            </a:lvl1pPr>
          </a:lstStyle>
          <a:p>
            <a:pPr lvl="0"/>
            <a:fld id="{66CA0235-D826-4F1C-BF27-87CD7B486F98}" type="datetime1">
              <a:rPr lang="it-IT"/>
              <a:pPr lvl="0"/>
              <a:t>21/06/2020</a:t>
            </a:fld>
            <a:endParaRPr lang="it-IT"/>
          </a:p>
        </p:txBody>
      </p:sp>
      <p:sp>
        <p:nvSpPr>
          <p:cNvPr id="3" name="Footer Placeholder 2">
            <a:extLst>
              <a:ext uri="{FF2B5EF4-FFF2-40B4-BE49-F238E27FC236}">
                <a16:creationId xmlns:a16="http://schemas.microsoft.com/office/drawing/2014/main" id="{E59DA5C4-9DFB-4AB8-8BED-3C28A675017F}"/>
              </a:ext>
            </a:extLst>
          </p:cNvPr>
          <p:cNvSpPr txBox="1">
            <a:spLocks noGrp="1"/>
          </p:cNvSpPr>
          <p:nvPr>
            <p:ph type="ftr" sz="quarter" idx="9"/>
          </p:nvPr>
        </p:nvSpPr>
        <p:spPr/>
        <p:txBody>
          <a:bodyPr/>
          <a:lstStyle>
            <a:lvl1pPr>
              <a:defRPr/>
            </a:lvl1pPr>
          </a:lstStyle>
          <a:p>
            <a:pPr lvl="0"/>
            <a:endParaRPr lang="it-IT"/>
          </a:p>
        </p:txBody>
      </p:sp>
      <p:sp>
        <p:nvSpPr>
          <p:cNvPr id="4" name="Slide Number Placeholder 3">
            <a:extLst>
              <a:ext uri="{FF2B5EF4-FFF2-40B4-BE49-F238E27FC236}">
                <a16:creationId xmlns:a16="http://schemas.microsoft.com/office/drawing/2014/main" id="{E10BCD6D-DA25-4140-A6F5-F7F2BDD05B0F}"/>
              </a:ext>
            </a:extLst>
          </p:cNvPr>
          <p:cNvSpPr txBox="1">
            <a:spLocks noGrp="1"/>
          </p:cNvSpPr>
          <p:nvPr>
            <p:ph type="sldNum" sz="quarter" idx="8"/>
          </p:nvPr>
        </p:nvSpPr>
        <p:spPr/>
        <p:txBody>
          <a:bodyPr/>
          <a:lstStyle>
            <a:lvl1pPr>
              <a:defRPr/>
            </a:lvl1pPr>
          </a:lstStyle>
          <a:p>
            <a:pPr lvl="0"/>
            <a:fld id="{933D16FE-A5AD-4BFF-86A1-7EFB6C646543}" type="slidenum">
              <a:t>‹#›</a:t>
            </a:fld>
            <a:endParaRPr lang="it-IT"/>
          </a:p>
        </p:txBody>
      </p:sp>
    </p:spTree>
    <p:extLst>
      <p:ext uri="{BB962C8B-B14F-4D97-AF65-F5344CB8AC3E}">
        <p14:creationId xmlns:p14="http://schemas.microsoft.com/office/powerpoint/2010/main" val="14780973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41E7-9B2E-4B1F-90C5-72B9B6714D33}"/>
              </a:ext>
            </a:extLst>
          </p:cNvPr>
          <p:cNvSpPr txBox="1">
            <a:spLocks noGrp="1"/>
          </p:cNvSpPr>
          <p:nvPr>
            <p:ph type="title"/>
          </p:nvPr>
        </p:nvSpPr>
        <p:spPr>
          <a:xfrm>
            <a:off x="831847" y="1709735"/>
            <a:ext cx="10515600" cy="2852735"/>
          </a:xfrm>
        </p:spPr>
        <p:txBody>
          <a:bodyPr/>
          <a:lstStyle>
            <a:lvl1pPr>
              <a:defRPr lang="en-US"/>
            </a:lvl1pPr>
          </a:lstStyle>
          <a:p>
            <a:pPr lvl="0"/>
            <a:r>
              <a:rPr lang="en-US"/>
              <a:t>Click to edit Master title style</a:t>
            </a:r>
          </a:p>
        </p:txBody>
      </p:sp>
      <p:sp>
        <p:nvSpPr>
          <p:cNvPr id="3" name="Text Placeholder 2">
            <a:extLst>
              <a:ext uri="{FF2B5EF4-FFF2-40B4-BE49-F238E27FC236}">
                <a16:creationId xmlns:a16="http://schemas.microsoft.com/office/drawing/2014/main" id="{D0024F18-2AEF-480F-94B7-C7E45BF7DF6D}"/>
              </a:ext>
            </a:extLst>
          </p:cNvPr>
          <p:cNvSpPr txBox="1">
            <a:spLocks noGrp="1"/>
          </p:cNvSpPr>
          <p:nvPr>
            <p:ph type="body" idx="1"/>
          </p:nvPr>
        </p:nvSpPr>
        <p:spPr>
          <a:xfrm>
            <a:off x="831847" y="4589465"/>
            <a:ext cx="10515600" cy="1500182"/>
          </a:xfrm>
        </p:spPr>
        <p:txBody>
          <a:bodyPr/>
          <a:lstStyle>
            <a:lvl1pPr>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7A85525-1A80-42DE-924B-A2E71DFC30DF}"/>
              </a:ext>
            </a:extLst>
          </p:cNvPr>
          <p:cNvSpPr txBox="1">
            <a:spLocks noGrp="1"/>
          </p:cNvSpPr>
          <p:nvPr>
            <p:ph type="dt" sz="half" idx="7"/>
          </p:nvPr>
        </p:nvSpPr>
        <p:spPr/>
        <p:txBody>
          <a:bodyPr/>
          <a:lstStyle>
            <a:lvl1pPr>
              <a:defRPr/>
            </a:lvl1pPr>
          </a:lstStyle>
          <a:p>
            <a:pPr lvl="0"/>
            <a:fld id="{ADA7C18E-A0F0-420E-8E77-A1ECC2F592C6}" type="datetime1">
              <a:rPr lang="it-IT"/>
              <a:pPr lvl="0"/>
              <a:t>21/06/2020</a:t>
            </a:fld>
            <a:endParaRPr lang="it-IT"/>
          </a:p>
        </p:txBody>
      </p:sp>
      <p:sp>
        <p:nvSpPr>
          <p:cNvPr id="5" name="Footer Placeholder 4">
            <a:extLst>
              <a:ext uri="{FF2B5EF4-FFF2-40B4-BE49-F238E27FC236}">
                <a16:creationId xmlns:a16="http://schemas.microsoft.com/office/drawing/2014/main" id="{40508C1F-7AF1-4EBB-B7E5-AE806E4F05A1}"/>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77794FDA-124A-43A8-8BCB-C06B0D6F0281}"/>
              </a:ext>
            </a:extLst>
          </p:cNvPr>
          <p:cNvSpPr txBox="1">
            <a:spLocks noGrp="1"/>
          </p:cNvSpPr>
          <p:nvPr>
            <p:ph type="sldNum" sz="quarter" idx="8"/>
          </p:nvPr>
        </p:nvSpPr>
        <p:spPr/>
        <p:txBody>
          <a:bodyPr/>
          <a:lstStyle>
            <a:lvl1pPr>
              <a:defRPr/>
            </a:lvl1pPr>
          </a:lstStyle>
          <a:p>
            <a:pPr lvl="0"/>
            <a:fld id="{5A79B1A3-782B-4A30-BA0A-8814D451F8FD}" type="slidenum">
              <a:t>‹#›</a:t>
            </a:fld>
            <a:endParaRPr lang="it-IT"/>
          </a:p>
        </p:txBody>
      </p:sp>
    </p:spTree>
    <p:extLst>
      <p:ext uri="{BB962C8B-B14F-4D97-AF65-F5344CB8AC3E}">
        <p14:creationId xmlns:p14="http://schemas.microsoft.com/office/powerpoint/2010/main" val="22846033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6F7F-0FF4-4E96-9589-78768A17CFC5}"/>
              </a:ext>
            </a:extLst>
          </p:cNvPr>
          <p:cNvSpPr txBox="1">
            <a:spLocks noGrp="1"/>
          </p:cNvSpPr>
          <p:nvPr>
            <p:ph type="title"/>
          </p:nvPr>
        </p:nvSpPr>
        <p:spPr>
          <a:xfrm>
            <a:off x="839784" y="457200"/>
            <a:ext cx="3932240" cy="1600200"/>
          </a:xfrm>
        </p:spPr>
        <p:txBody>
          <a:bodyPr anchor="b"/>
          <a:lstStyle>
            <a:lvl1pPr>
              <a:defRPr lang="en-US" sz="3200"/>
            </a:lvl1pPr>
          </a:lstStyle>
          <a:p>
            <a:pPr lvl="0"/>
            <a:r>
              <a:rPr lang="en-US"/>
              <a:t>Click to edit Master title style</a:t>
            </a:r>
          </a:p>
        </p:txBody>
      </p:sp>
      <p:sp>
        <p:nvSpPr>
          <p:cNvPr id="3" name="Content Placeholder 2">
            <a:extLst>
              <a:ext uri="{FF2B5EF4-FFF2-40B4-BE49-F238E27FC236}">
                <a16:creationId xmlns:a16="http://schemas.microsoft.com/office/drawing/2014/main" id="{100A4F61-FC99-4FDB-BDF6-6AC21238CE9C}"/>
              </a:ext>
            </a:extLst>
          </p:cNvPr>
          <p:cNvSpPr txBox="1">
            <a:spLocks noGrp="1"/>
          </p:cNvSpPr>
          <p:nvPr>
            <p:ph idx="1"/>
          </p:nvPr>
        </p:nvSpPr>
        <p:spPr>
          <a:xfrm>
            <a:off x="5183184" y="987423"/>
            <a:ext cx="6172200" cy="4873623"/>
          </a:xfrm>
        </p:spPr>
        <p:txBody>
          <a:bodyPr/>
          <a:lstStyle>
            <a:lvl1pPr>
              <a:defRPr lang="en-US" sz="3200"/>
            </a:lvl1pPr>
            <a:lvl2pPr>
              <a:defRPr lang="en-US"/>
            </a:lvl2pPr>
            <a:lvl3pPr>
              <a:defRPr lang="en-US" sz="2400"/>
            </a:lvl3pPr>
            <a:lvl4pPr>
              <a:defRPr lang="en-US" sz="2000"/>
            </a:lvl4pPr>
            <a:lvl5pPr>
              <a:defRPr lang="en-US"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67DF76-8D35-48A1-A923-04EE9DEE60C9}"/>
              </a:ext>
            </a:extLst>
          </p:cNvPr>
          <p:cNvSpPr txBox="1">
            <a:spLocks noGrp="1"/>
          </p:cNvSpPr>
          <p:nvPr>
            <p:ph type="body" idx="2"/>
          </p:nvPr>
        </p:nvSpPr>
        <p:spPr>
          <a:xfrm>
            <a:off x="839784" y="2057400"/>
            <a:ext cx="3932240" cy="3811584"/>
          </a:xfrm>
        </p:spPr>
        <p:txBody>
          <a:bodyPr/>
          <a:lstStyle>
            <a:lvl1pPr>
              <a:buNone/>
              <a:defRPr lang="en-US" sz="1600"/>
            </a:lvl1pPr>
          </a:lstStyle>
          <a:p>
            <a:pPr lvl="0"/>
            <a:r>
              <a:rPr lang="en-US"/>
              <a:t>Click to edit Master text styles</a:t>
            </a:r>
          </a:p>
        </p:txBody>
      </p:sp>
      <p:sp>
        <p:nvSpPr>
          <p:cNvPr id="5" name="Date Placeholder 4">
            <a:extLst>
              <a:ext uri="{FF2B5EF4-FFF2-40B4-BE49-F238E27FC236}">
                <a16:creationId xmlns:a16="http://schemas.microsoft.com/office/drawing/2014/main" id="{3E4BB25A-ABCD-45E6-8B35-12EF70C0C674}"/>
              </a:ext>
            </a:extLst>
          </p:cNvPr>
          <p:cNvSpPr txBox="1">
            <a:spLocks noGrp="1"/>
          </p:cNvSpPr>
          <p:nvPr>
            <p:ph type="dt" sz="half" idx="7"/>
          </p:nvPr>
        </p:nvSpPr>
        <p:spPr/>
        <p:txBody>
          <a:bodyPr/>
          <a:lstStyle>
            <a:lvl1pPr>
              <a:defRPr/>
            </a:lvl1pPr>
          </a:lstStyle>
          <a:p>
            <a:pPr lvl="0"/>
            <a:fld id="{A38977F9-5F1D-4FE4-AE5D-74B2C71F0B5B}" type="datetime1">
              <a:rPr lang="it-IT"/>
              <a:pPr lvl="0"/>
              <a:t>21/06/2020</a:t>
            </a:fld>
            <a:endParaRPr lang="it-IT"/>
          </a:p>
        </p:txBody>
      </p:sp>
      <p:sp>
        <p:nvSpPr>
          <p:cNvPr id="6" name="Footer Placeholder 5">
            <a:extLst>
              <a:ext uri="{FF2B5EF4-FFF2-40B4-BE49-F238E27FC236}">
                <a16:creationId xmlns:a16="http://schemas.microsoft.com/office/drawing/2014/main" id="{8CEF3769-E69B-4B54-B62F-EACC22366B20}"/>
              </a:ext>
            </a:extLst>
          </p:cNvPr>
          <p:cNvSpPr txBox="1">
            <a:spLocks noGrp="1"/>
          </p:cNvSpPr>
          <p:nvPr>
            <p:ph type="ftr" sz="quarter" idx="9"/>
          </p:nvPr>
        </p:nvSpPr>
        <p:spPr/>
        <p:txBody>
          <a:bodyPr/>
          <a:lstStyle>
            <a:lvl1pPr>
              <a:defRPr/>
            </a:lvl1pPr>
          </a:lstStyle>
          <a:p>
            <a:pPr lvl="0"/>
            <a:endParaRPr lang="it-IT"/>
          </a:p>
        </p:txBody>
      </p:sp>
      <p:sp>
        <p:nvSpPr>
          <p:cNvPr id="7" name="Slide Number Placeholder 6">
            <a:extLst>
              <a:ext uri="{FF2B5EF4-FFF2-40B4-BE49-F238E27FC236}">
                <a16:creationId xmlns:a16="http://schemas.microsoft.com/office/drawing/2014/main" id="{C44DB2F9-53DA-44A5-BA36-D006601FD1A0}"/>
              </a:ext>
            </a:extLst>
          </p:cNvPr>
          <p:cNvSpPr txBox="1">
            <a:spLocks noGrp="1"/>
          </p:cNvSpPr>
          <p:nvPr>
            <p:ph type="sldNum" sz="quarter" idx="8"/>
          </p:nvPr>
        </p:nvSpPr>
        <p:spPr/>
        <p:txBody>
          <a:bodyPr/>
          <a:lstStyle>
            <a:lvl1pPr>
              <a:defRPr/>
            </a:lvl1pPr>
          </a:lstStyle>
          <a:p>
            <a:pPr lvl="0"/>
            <a:fld id="{76BB49D5-FF1F-4278-B636-F569893C887B}" type="slidenum">
              <a:t>‹#›</a:t>
            </a:fld>
            <a:endParaRPr lang="it-IT"/>
          </a:p>
        </p:txBody>
      </p:sp>
    </p:spTree>
    <p:extLst>
      <p:ext uri="{BB962C8B-B14F-4D97-AF65-F5344CB8AC3E}">
        <p14:creationId xmlns:p14="http://schemas.microsoft.com/office/powerpoint/2010/main" val="26148841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C62E-E8BA-4AD1-B24B-7B2568DA8571}"/>
              </a:ext>
            </a:extLst>
          </p:cNvPr>
          <p:cNvSpPr txBox="1">
            <a:spLocks noGrp="1"/>
          </p:cNvSpPr>
          <p:nvPr>
            <p:ph type="title"/>
          </p:nvPr>
        </p:nvSpPr>
        <p:spPr>
          <a:xfrm>
            <a:off x="839784" y="457200"/>
            <a:ext cx="3932240" cy="1600200"/>
          </a:xfrm>
        </p:spPr>
        <p:txBody>
          <a:bodyPr anchor="b"/>
          <a:lstStyle>
            <a:lvl1pPr>
              <a:defRPr lang="en-US" sz="3200"/>
            </a:lvl1pPr>
          </a:lstStyle>
          <a:p>
            <a:pPr lvl="0"/>
            <a:r>
              <a:rPr lang="en-US"/>
              <a:t>Click to edit Master title style</a:t>
            </a:r>
          </a:p>
        </p:txBody>
      </p:sp>
      <p:sp>
        <p:nvSpPr>
          <p:cNvPr id="3" name="Picture Placeholder 2">
            <a:extLst>
              <a:ext uri="{FF2B5EF4-FFF2-40B4-BE49-F238E27FC236}">
                <a16:creationId xmlns:a16="http://schemas.microsoft.com/office/drawing/2014/main" id="{A3DF2AAD-8135-424D-BB73-31898DE46976}"/>
              </a:ext>
            </a:extLst>
          </p:cNvPr>
          <p:cNvSpPr txBox="1">
            <a:spLocks noGrp="1"/>
          </p:cNvSpPr>
          <p:nvPr>
            <p:ph type="pic" idx="1"/>
          </p:nvPr>
        </p:nvSpPr>
        <p:spPr>
          <a:xfrm>
            <a:off x="5183184" y="987423"/>
            <a:ext cx="6172200" cy="4873623"/>
          </a:xfrm>
        </p:spPr>
        <p:txBody>
          <a:bodyPr/>
          <a:lstStyle>
            <a:lvl1pPr>
              <a:buNone/>
              <a:defRPr lang="en-US" sz="3200"/>
            </a:lvl1pPr>
          </a:lstStyle>
          <a:p>
            <a:pPr lvl="0"/>
            <a:endParaRPr lang="en-US"/>
          </a:p>
        </p:txBody>
      </p:sp>
      <p:sp>
        <p:nvSpPr>
          <p:cNvPr id="4" name="Text Placeholder 3">
            <a:extLst>
              <a:ext uri="{FF2B5EF4-FFF2-40B4-BE49-F238E27FC236}">
                <a16:creationId xmlns:a16="http://schemas.microsoft.com/office/drawing/2014/main" id="{203B57C6-80F6-4DE4-BC26-E0BC83CA9E71}"/>
              </a:ext>
            </a:extLst>
          </p:cNvPr>
          <p:cNvSpPr txBox="1">
            <a:spLocks noGrp="1"/>
          </p:cNvSpPr>
          <p:nvPr>
            <p:ph type="body" idx="2"/>
          </p:nvPr>
        </p:nvSpPr>
        <p:spPr>
          <a:xfrm>
            <a:off x="839784" y="2057400"/>
            <a:ext cx="3932240" cy="3811584"/>
          </a:xfrm>
        </p:spPr>
        <p:txBody>
          <a:bodyPr/>
          <a:lstStyle>
            <a:lvl1pPr>
              <a:buNone/>
              <a:defRPr lang="en-US" sz="1600"/>
            </a:lvl1pPr>
          </a:lstStyle>
          <a:p>
            <a:pPr lvl="0"/>
            <a:r>
              <a:rPr lang="en-US"/>
              <a:t>Click to edit Master text styles</a:t>
            </a:r>
          </a:p>
        </p:txBody>
      </p:sp>
      <p:sp>
        <p:nvSpPr>
          <p:cNvPr id="5" name="Date Placeholder 4">
            <a:extLst>
              <a:ext uri="{FF2B5EF4-FFF2-40B4-BE49-F238E27FC236}">
                <a16:creationId xmlns:a16="http://schemas.microsoft.com/office/drawing/2014/main" id="{DEEFFA75-F3F3-43BC-A41C-EB40101E6D71}"/>
              </a:ext>
            </a:extLst>
          </p:cNvPr>
          <p:cNvSpPr txBox="1">
            <a:spLocks noGrp="1"/>
          </p:cNvSpPr>
          <p:nvPr>
            <p:ph type="dt" sz="half" idx="7"/>
          </p:nvPr>
        </p:nvSpPr>
        <p:spPr/>
        <p:txBody>
          <a:bodyPr/>
          <a:lstStyle>
            <a:lvl1pPr>
              <a:defRPr/>
            </a:lvl1pPr>
          </a:lstStyle>
          <a:p>
            <a:pPr lvl="0"/>
            <a:fld id="{D5D4B7DB-3290-4885-879A-706B64A44BF9}" type="datetime1">
              <a:rPr lang="it-IT"/>
              <a:pPr lvl="0"/>
              <a:t>21/06/2020</a:t>
            </a:fld>
            <a:endParaRPr lang="it-IT"/>
          </a:p>
        </p:txBody>
      </p:sp>
      <p:sp>
        <p:nvSpPr>
          <p:cNvPr id="6" name="Footer Placeholder 5">
            <a:extLst>
              <a:ext uri="{FF2B5EF4-FFF2-40B4-BE49-F238E27FC236}">
                <a16:creationId xmlns:a16="http://schemas.microsoft.com/office/drawing/2014/main" id="{3BC36540-F9AB-4FA3-8A03-0126EC4F45A3}"/>
              </a:ext>
            </a:extLst>
          </p:cNvPr>
          <p:cNvSpPr txBox="1">
            <a:spLocks noGrp="1"/>
          </p:cNvSpPr>
          <p:nvPr>
            <p:ph type="ftr" sz="quarter" idx="9"/>
          </p:nvPr>
        </p:nvSpPr>
        <p:spPr/>
        <p:txBody>
          <a:bodyPr/>
          <a:lstStyle>
            <a:lvl1pPr>
              <a:defRPr/>
            </a:lvl1pPr>
          </a:lstStyle>
          <a:p>
            <a:pPr lvl="0"/>
            <a:endParaRPr lang="it-IT"/>
          </a:p>
        </p:txBody>
      </p:sp>
      <p:sp>
        <p:nvSpPr>
          <p:cNvPr id="7" name="Slide Number Placeholder 6">
            <a:extLst>
              <a:ext uri="{FF2B5EF4-FFF2-40B4-BE49-F238E27FC236}">
                <a16:creationId xmlns:a16="http://schemas.microsoft.com/office/drawing/2014/main" id="{F652DDFC-E50D-45B2-9738-76EF91A630E4}"/>
              </a:ext>
            </a:extLst>
          </p:cNvPr>
          <p:cNvSpPr txBox="1">
            <a:spLocks noGrp="1"/>
          </p:cNvSpPr>
          <p:nvPr>
            <p:ph type="sldNum" sz="quarter" idx="8"/>
          </p:nvPr>
        </p:nvSpPr>
        <p:spPr/>
        <p:txBody>
          <a:bodyPr/>
          <a:lstStyle>
            <a:lvl1pPr>
              <a:defRPr/>
            </a:lvl1pPr>
          </a:lstStyle>
          <a:p>
            <a:pPr lvl="0"/>
            <a:fld id="{AB257B86-1547-4719-946C-E6ACC327E617}" type="slidenum">
              <a:t>‹#›</a:t>
            </a:fld>
            <a:endParaRPr lang="it-IT"/>
          </a:p>
        </p:txBody>
      </p:sp>
    </p:spTree>
    <p:extLst>
      <p:ext uri="{BB962C8B-B14F-4D97-AF65-F5344CB8AC3E}">
        <p14:creationId xmlns:p14="http://schemas.microsoft.com/office/powerpoint/2010/main" val="2335876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6802-1B79-4CA0-816D-4F23B848340B}"/>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Vertical Text Placeholder 2">
            <a:extLst>
              <a:ext uri="{FF2B5EF4-FFF2-40B4-BE49-F238E27FC236}">
                <a16:creationId xmlns:a16="http://schemas.microsoft.com/office/drawing/2014/main" id="{E1227B7E-AFFD-45C1-AF5F-56B72B5C6894}"/>
              </a:ext>
            </a:extLst>
          </p:cNvPr>
          <p:cNvSpPr txBox="1">
            <a:spLocks noGrp="1"/>
          </p:cNvSpPr>
          <p:nvPr>
            <p:ph type="body" orient="vert" idx="1"/>
          </p:nvPr>
        </p:nvSpPr>
        <p:spPr/>
        <p:txBody>
          <a:bodyPr vert="eaVert"/>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7C2C3-5D47-49B7-A89D-C7157BB83490}"/>
              </a:ext>
            </a:extLst>
          </p:cNvPr>
          <p:cNvSpPr txBox="1">
            <a:spLocks noGrp="1"/>
          </p:cNvSpPr>
          <p:nvPr>
            <p:ph type="dt" sz="half" idx="7"/>
          </p:nvPr>
        </p:nvSpPr>
        <p:spPr/>
        <p:txBody>
          <a:bodyPr/>
          <a:lstStyle>
            <a:lvl1pPr>
              <a:defRPr/>
            </a:lvl1pPr>
          </a:lstStyle>
          <a:p>
            <a:pPr lvl="0"/>
            <a:fld id="{61CE6F83-5EA2-4B33-B9CF-3B793FBF8D66}" type="datetime1">
              <a:rPr lang="it-IT"/>
              <a:pPr lvl="0"/>
              <a:t>21/06/2020</a:t>
            </a:fld>
            <a:endParaRPr lang="it-IT"/>
          </a:p>
        </p:txBody>
      </p:sp>
      <p:sp>
        <p:nvSpPr>
          <p:cNvPr id="5" name="Footer Placeholder 4">
            <a:extLst>
              <a:ext uri="{FF2B5EF4-FFF2-40B4-BE49-F238E27FC236}">
                <a16:creationId xmlns:a16="http://schemas.microsoft.com/office/drawing/2014/main" id="{CEC63218-CBFC-40B9-AE38-BCD75B9C1B65}"/>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74099C01-A6C9-408B-85DF-AD30EDA9D534}"/>
              </a:ext>
            </a:extLst>
          </p:cNvPr>
          <p:cNvSpPr txBox="1">
            <a:spLocks noGrp="1"/>
          </p:cNvSpPr>
          <p:nvPr>
            <p:ph type="sldNum" sz="quarter" idx="8"/>
          </p:nvPr>
        </p:nvSpPr>
        <p:spPr/>
        <p:txBody>
          <a:bodyPr/>
          <a:lstStyle>
            <a:lvl1pPr>
              <a:defRPr/>
            </a:lvl1pPr>
          </a:lstStyle>
          <a:p>
            <a:pPr lvl="0"/>
            <a:fld id="{938105E6-7870-4FA3-BFF6-7A3322340607}" type="slidenum">
              <a:t>‹#›</a:t>
            </a:fld>
            <a:endParaRPr lang="it-IT"/>
          </a:p>
        </p:txBody>
      </p:sp>
    </p:spTree>
    <p:extLst>
      <p:ext uri="{BB962C8B-B14F-4D97-AF65-F5344CB8AC3E}">
        <p14:creationId xmlns:p14="http://schemas.microsoft.com/office/powerpoint/2010/main" val="29958569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9470F0-DFFC-4F90-AD09-EA46CA6D6026}"/>
              </a:ext>
            </a:extLst>
          </p:cNvPr>
          <p:cNvSpPr txBox="1">
            <a:spLocks noGrp="1"/>
          </p:cNvSpPr>
          <p:nvPr>
            <p:ph type="title" orient="vert"/>
          </p:nvPr>
        </p:nvSpPr>
        <p:spPr>
          <a:xfrm>
            <a:off x="8724903" y="365129"/>
            <a:ext cx="2628899" cy="5811834"/>
          </a:xfrm>
        </p:spPr>
        <p:txBody>
          <a:bodyPr vert="eaVert"/>
          <a:lstStyle>
            <a:lvl1pPr>
              <a:defRPr lang="en-US"/>
            </a:lvl1pPr>
          </a:lstStyle>
          <a:p>
            <a:pPr lvl="0"/>
            <a:r>
              <a:rPr lang="en-US"/>
              <a:t>Click to edit Master title style</a:t>
            </a:r>
          </a:p>
        </p:txBody>
      </p:sp>
      <p:sp>
        <p:nvSpPr>
          <p:cNvPr id="3" name="Vertical Text Placeholder 2">
            <a:extLst>
              <a:ext uri="{FF2B5EF4-FFF2-40B4-BE49-F238E27FC236}">
                <a16:creationId xmlns:a16="http://schemas.microsoft.com/office/drawing/2014/main" id="{849AF4C2-7882-4EB6-B58A-2CB4DC2A5A4B}"/>
              </a:ext>
            </a:extLst>
          </p:cNvPr>
          <p:cNvSpPr txBox="1">
            <a:spLocks noGrp="1"/>
          </p:cNvSpPr>
          <p:nvPr>
            <p:ph type="body" orient="vert" idx="1"/>
          </p:nvPr>
        </p:nvSpPr>
        <p:spPr>
          <a:xfrm>
            <a:off x="838203" y="365129"/>
            <a:ext cx="7734296" cy="5811834"/>
          </a:xfrm>
        </p:spPr>
        <p:txBody>
          <a:bodyPr vert="eaVert"/>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70393E-8817-44E1-AA01-FF13B3B7E41E}"/>
              </a:ext>
            </a:extLst>
          </p:cNvPr>
          <p:cNvSpPr txBox="1">
            <a:spLocks noGrp="1"/>
          </p:cNvSpPr>
          <p:nvPr>
            <p:ph type="dt" sz="half" idx="7"/>
          </p:nvPr>
        </p:nvSpPr>
        <p:spPr/>
        <p:txBody>
          <a:bodyPr/>
          <a:lstStyle>
            <a:lvl1pPr>
              <a:defRPr/>
            </a:lvl1pPr>
          </a:lstStyle>
          <a:p>
            <a:pPr lvl="0"/>
            <a:fld id="{76A31F51-FDEE-4285-BC63-12F8ECBB0E40}" type="datetime1">
              <a:rPr lang="it-IT"/>
              <a:pPr lvl="0"/>
              <a:t>21/06/2020</a:t>
            </a:fld>
            <a:endParaRPr lang="it-IT"/>
          </a:p>
        </p:txBody>
      </p:sp>
      <p:sp>
        <p:nvSpPr>
          <p:cNvPr id="5" name="Footer Placeholder 4">
            <a:extLst>
              <a:ext uri="{FF2B5EF4-FFF2-40B4-BE49-F238E27FC236}">
                <a16:creationId xmlns:a16="http://schemas.microsoft.com/office/drawing/2014/main" id="{B3D4B9EC-A48E-4B37-BFB0-F6DED185F6A4}"/>
              </a:ext>
            </a:extLst>
          </p:cNvPr>
          <p:cNvSpPr txBox="1">
            <a:spLocks noGrp="1"/>
          </p:cNvSpPr>
          <p:nvPr>
            <p:ph type="ftr" sz="quarter" idx="9"/>
          </p:nvPr>
        </p:nvSpPr>
        <p:spPr/>
        <p:txBody>
          <a:bodyPr/>
          <a:lstStyle>
            <a:lvl1pPr>
              <a:defRPr/>
            </a:lvl1pPr>
          </a:lstStyle>
          <a:p>
            <a:pPr lvl="0"/>
            <a:endParaRPr lang="it-IT"/>
          </a:p>
        </p:txBody>
      </p:sp>
      <p:sp>
        <p:nvSpPr>
          <p:cNvPr id="6" name="Slide Number Placeholder 5">
            <a:extLst>
              <a:ext uri="{FF2B5EF4-FFF2-40B4-BE49-F238E27FC236}">
                <a16:creationId xmlns:a16="http://schemas.microsoft.com/office/drawing/2014/main" id="{E487E692-2E51-404D-93D8-19C8509FCD87}"/>
              </a:ext>
            </a:extLst>
          </p:cNvPr>
          <p:cNvSpPr txBox="1">
            <a:spLocks noGrp="1"/>
          </p:cNvSpPr>
          <p:nvPr>
            <p:ph type="sldNum" sz="quarter" idx="8"/>
          </p:nvPr>
        </p:nvSpPr>
        <p:spPr/>
        <p:txBody>
          <a:bodyPr/>
          <a:lstStyle>
            <a:lvl1pPr>
              <a:defRPr/>
            </a:lvl1pPr>
          </a:lstStyle>
          <a:p>
            <a:pPr lvl="0"/>
            <a:fld id="{C9A1F86B-01AB-43CE-98D9-2F01B5B8A869}" type="slidenum">
              <a:t>‹#›</a:t>
            </a:fld>
            <a:endParaRPr lang="it-IT"/>
          </a:p>
        </p:txBody>
      </p:sp>
    </p:spTree>
    <p:extLst>
      <p:ext uri="{BB962C8B-B14F-4D97-AF65-F5344CB8AC3E}">
        <p14:creationId xmlns:p14="http://schemas.microsoft.com/office/powerpoint/2010/main" val="30684597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828DB335-7C67-4AD7-AB17-D724F832C871}" type="datetimeFigureOut">
              <a:rPr lang="it-IT" smtClean="0"/>
              <a:t>21/06/2020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966EDF8-2FF5-4BE1-B89C-D75D21D47FF1}" type="slidenum">
              <a:rPr lang="it-IT" smtClean="0"/>
              <a:t>‹#›</a:t>
            </a:fld>
            <a:endParaRPr lang="it-IT"/>
          </a:p>
        </p:txBody>
      </p:sp>
    </p:spTree>
    <p:extLst>
      <p:ext uri="{BB962C8B-B14F-4D97-AF65-F5344CB8AC3E}">
        <p14:creationId xmlns:p14="http://schemas.microsoft.com/office/powerpoint/2010/main" val="8448857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32"/>
            <a:ext cx="10363200" cy="1470025"/>
          </a:xfrm>
        </p:spPr>
        <p:txBody>
          <a:bodyPr/>
          <a:lstStyle/>
          <a:p>
            <a:r>
              <a:rPr lang="it-IT"/>
              <a:t>Fare clic per modificare stile</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8DF5B5D2-CA2A-6548-955E-9897154AE4E2}" type="datetimeFigureOut">
              <a:rPr lang="it-IT" smtClean="0"/>
              <a:t>21/06/2020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6DE11C3C-84A5-A346-8CE0-29825D2E2D30}" type="slidenum">
              <a:rPr lang="it-IT" smtClean="0"/>
              <a:t>‹#›</a:t>
            </a:fld>
            <a:endParaRPr lang="it-IT"/>
          </a:p>
        </p:txBody>
      </p:sp>
    </p:spTree>
    <p:extLst>
      <p:ext uri="{BB962C8B-B14F-4D97-AF65-F5344CB8AC3E}">
        <p14:creationId xmlns:p14="http://schemas.microsoft.com/office/powerpoint/2010/main" val="39047286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8DF5B5D2-CA2A-6548-955E-9897154AE4E2}" type="datetimeFigureOut">
              <a:rPr lang="it-IT" smtClean="0"/>
              <a:t>21/06/2020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6DE11C3C-84A5-A346-8CE0-29825D2E2D30}" type="slidenum">
              <a:rPr lang="it-IT" smtClean="0"/>
              <a:t>‹#›</a:t>
            </a:fld>
            <a:endParaRPr lang="it-IT"/>
          </a:p>
        </p:txBody>
      </p:sp>
    </p:spTree>
    <p:extLst>
      <p:ext uri="{BB962C8B-B14F-4D97-AF65-F5344CB8AC3E}">
        <p14:creationId xmlns:p14="http://schemas.microsoft.com/office/powerpoint/2010/main" val="25326897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7"/>
            <a:ext cx="103632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8DF5B5D2-CA2A-6548-955E-9897154AE4E2}" type="datetimeFigureOut">
              <a:rPr lang="it-IT" smtClean="0"/>
              <a:t>21/06/2020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6DE11C3C-84A5-A346-8CE0-29825D2E2D30}" type="slidenum">
              <a:rPr lang="it-IT" smtClean="0"/>
              <a:t>‹#›</a:t>
            </a:fld>
            <a:endParaRPr lang="it-IT"/>
          </a:p>
        </p:txBody>
      </p:sp>
    </p:spTree>
    <p:extLst>
      <p:ext uri="{BB962C8B-B14F-4D97-AF65-F5344CB8AC3E}">
        <p14:creationId xmlns:p14="http://schemas.microsoft.com/office/powerpoint/2010/main" val="27989367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8DF5B5D2-CA2A-6548-955E-9897154AE4E2}" type="datetimeFigureOut">
              <a:rPr lang="it-IT" smtClean="0"/>
              <a:t>21/06/2020</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6DE11C3C-84A5-A346-8CE0-29825D2E2D30}" type="slidenum">
              <a:rPr lang="it-IT" smtClean="0"/>
              <a:t>‹#›</a:t>
            </a:fld>
            <a:endParaRPr lang="it-IT"/>
          </a:p>
        </p:txBody>
      </p:sp>
    </p:spTree>
    <p:extLst>
      <p:ext uri="{BB962C8B-B14F-4D97-AF65-F5344CB8AC3E}">
        <p14:creationId xmlns:p14="http://schemas.microsoft.com/office/powerpoint/2010/main" val="30377351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72"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8DF5B5D2-CA2A-6548-955E-9897154AE4E2}" type="datetimeFigureOut">
              <a:rPr lang="it-IT" smtClean="0"/>
              <a:t>21/06/2020</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6DE11C3C-84A5-A346-8CE0-29825D2E2D30}" type="slidenum">
              <a:rPr lang="it-IT" smtClean="0"/>
              <a:t>‹#›</a:t>
            </a:fld>
            <a:endParaRPr lang="it-IT"/>
          </a:p>
        </p:txBody>
      </p:sp>
    </p:spTree>
    <p:extLst>
      <p:ext uri="{BB962C8B-B14F-4D97-AF65-F5344CB8AC3E}">
        <p14:creationId xmlns:p14="http://schemas.microsoft.com/office/powerpoint/2010/main" val="140214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4826D-C8D7-4934-B486-196EBAF651D0}"/>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Content Placeholder 2">
            <a:extLst>
              <a:ext uri="{FF2B5EF4-FFF2-40B4-BE49-F238E27FC236}">
                <a16:creationId xmlns:a16="http://schemas.microsoft.com/office/drawing/2014/main" id="{0CEFF73B-88C3-4A20-B6F4-3B364665A332}"/>
              </a:ext>
            </a:extLst>
          </p:cNvPr>
          <p:cNvSpPr txBox="1">
            <a:spLocks noGrp="1"/>
          </p:cNvSpPr>
          <p:nvPr>
            <p:ph idx="1"/>
          </p:nvPr>
        </p:nvSpPr>
        <p:spPr>
          <a:xfrm>
            <a:off x="609603" y="1604964"/>
            <a:ext cx="5410203" cy="4525959"/>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2C355A-8DF6-4787-9108-B64F872FA868}"/>
              </a:ext>
            </a:extLst>
          </p:cNvPr>
          <p:cNvSpPr txBox="1">
            <a:spLocks noGrp="1"/>
          </p:cNvSpPr>
          <p:nvPr>
            <p:ph idx="2"/>
          </p:nvPr>
        </p:nvSpPr>
        <p:spPr>
          <a:xfrm>
            <a:off x="6172200" y="1604964"/>
            <a:ext cx="5410203" cy="4525959"/>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7F33EF-2FC3-435D-9588-5FDABD25EF55}"/>
              </a:ext>
            </a:extLst>
          </p:cNvPr>
          <p:cNvSpPr txBox="1">
            <a:spLocks noGrp="1"/>
          </p:cNvSpPr>
          <p:nvPr>
            <p:ph type="dt" sz="half" idx="7"/>
          </p:nvPr>
        </p:nvSpPr>
        <p:spPr/>
        <p:txBody>
          <a:bodyPr/>
          <a:lstStyle>
            <a:lvl1pPr>
              <a:defRPr/>
            </a:lvl1pPr>
          </a:lstStyle>
          <a:p>
            <a:pPr lvl="0"/>
            <a:fld id="{E948B204-D582-4F6C-BE90-AE538A36F4E6}" type="datetime1">
              <a:rPr lang="it-IT"/>
              <a:pPr lvl="0"/>
              <a:t>21/06/2020</a:t>
            </a:fld>
            <a:endParaRPr lang="it-IT"/>
          </a:p>
        </p:txBody>
      </p:sp>
      <p:sp>
        <p:nvSpPr>
          <p:cNvPr id="6" name="Footer Placeholder 5">
            <a:extLst>
              <a:ext uri="{FF2B5EF4-FFF2-40B4-BE49-F238E27FC236}">
                <a16:creationId xmlns:a16="http://schemas.microsoft.com/office/drawing/2014/main" id="{984FBCA5-F268-48A6-BEC8-D522BBFA97B7}"/>
              </a:ext>
            </a:extLst>
          </p:cNvPr>
          <p:cNvSpPr txBox="1">
            <a:spLocks noGrp="1"/>
          </p:cNvSpPr>
          <p:nvPr>
            <p:ph type="ftr" sz="quarter" idx="9"/>
          </p:nvPr>
        </p:nvSpPr>
        <p:spPr/>
        <p:txBody>
          <a:bodyPr/>
          <a:lstStyle>
            <a:lvl1pPr>
              <a:defRPr/>
            </a:lvl1pPr>
          </a:lstStyle>
          <a:p>
            <a:pPr lvl="0"/>
            <a:endParaRPr lang="it-IT"/>
          </a:p>
        </p:txBody>
      </p:sp>
      <p:sp>
        <p:nvSpPr>
          <p:cNvPr id="7" name="Slide Number Placeholder 6">
            <a:extLst>
              <a:ext uri="{FF2B5EF4-FFF2-40B4-BE49-F238E27FC236}">
                <a16:creationId xmlns:a16="http://schemas.microsoft.com/office/drawing/2014/main" id="{4171FED9-BE93-47F8-96E6-C99756183170}"/>
              </a:ext>
            </a:extLst>
          </p:cNvPr>
          <p:cNvSpPr txBox="1">
            <a:spLocks noGrp="1"/>
          </p:cNvSpPr>
          <p:nvPr>
            <p:ph type="sldNum" sz="quarter" idx="8"/>
          </p:nvPr>
        </p:nvSpPr>
        <p:spPr/>
        <p:txBody>
          <a:bodyPr/>
          <a:lstStyle>
            <a:lvl1pPr>
              <a:defRPr/>
            </a:lvl1pPr>
          </a:lstStyle>
          <a:p>
            <a:pPr lvl="0"/>
            <a:fld id="{0DB87E32-CC72-4480-93B2-20FA81924617}" type="slidenum">
              <a:t>‹#›</a:t>
            </a:fld>
            <a:endParaRPr lang="it-IT"/>
          </a:p>
        </p:txBody>
      </p:sp>
    </p:spTree>
    <p:extLst>
      <p:ext uri="{BB962C8B-B14F-4D97-AF65-F5344CB8AC3E}">
        <p14:creationId xmlns:p14="http://schemas.microsoft.com/office/powerpoint/2010/main" val="26356410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8DF5B5D2-CA2A-6548-955E-9897154AE4E2}" type="datetimeFigureOut">
              <a:rPr lang="it-IT" smtClean="0"/>
              <a:t>21/06/2020</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6DE11C3C-84A5-A346-8CE0-29825D2E2D30}" type="slidenum">
              <a:rPr lang="it-IT" smtClean="0"/>
              <a:t>‹#›</a:t>
            </a:fld>
            <a:endParaRPr lang="it-IT"/>
          </a:p>
        </p:txBody>
      </p:sp>
    </p:spTree>
    <p:extLst>
      <p:ext uri="{BB962C8B-B14F-4D97-AF65-F5344CB8AC3E}">
        <p14:creationId xmlns:p14="http://schemas.microsoft.com/office/powerpoint/2010/main" val="11216564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8DF5B5D2-CA2A-6548-955E-9897154AE4E2}" type="datetimeFigureOut">
              <a:rPr lang="it-IT" smtClean="0"/>
              <a:t>21/06/2020</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6DE11C3C-84A5-A346-8CE0-29825D2E2D30}" type="slidenum">
              <a:rPr lang="it-IT" smtClean="0"/>
              <a:t>‹#›</a:t>
            </a:fld>
            <a:endParaRPr lang="it-IT"/>
          </a:p>
        </p:txBody>
      </p:sp>
    </p:spTree>
    <p:extLst>
      <p:ext uri="{BB962C8B-B14F-4D97-AF65-F5344CB8AC3E}">
        <p14:creationId xmlns:p14="http://schemas.microsoft.com/office/powerpoint/2010/main" val="32264977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3" y="273050"/>
            <a:ext cx="4011084"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8DF5B5D2-CA2A-6548-955E-9897154AE4E2}" type="datetimeFigureOut">
              <a:rPr lang="it-IT" smtClean="0"/>
              <a:t>21/06/2020</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6DE11C3C-84A5-A346-8CE0-29825D2E2D30}" type="slidenum">
              <a:rPr lang="it-IT" smtClean="0"/>
              <a:t>‹#›</a:t>
            </a:fld>
            <a:endParaRPr lang="it-IT"/>
          </a:p>
        </p:txBody>
      </p:sp>
    </p:spTree>
    <p:extLst>
      <p:ext uri="{BB962C8B-B14F-4D97-AF65-F5344CB8AC3E}">
        <p14:creationId xmlns:p14="http://schemas.microsoft.com/office/powerpoint/2010/main" val="9821161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it-IT"/>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8DF5B5D2-CA2A-6548-955E-9897154AE4E2}" type="datetimeFigureOut">
              <a:rPr lang="it-IT" smtClean="0"/>
              <a:t>21/06/2020</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6DE11C3C-84A5-A346-8CE0-29825D2E2D30}" type="slidenum">
              <a:rPr lang="it-IT" smtClean="0"/>
              <a:t>‹#›</a:t>
            </a:fld>
            <a:endParaRPr lang="it-IT"/>
          </a:p>
        </p:txBody>
      </p:sp>
    </p:spTree>
    <p:extLst>
      <p:ext uri="{BB962C8B-B14F-4D97-AF65-F5344CB8AC3E}">
        <p14:creationId xmlns:p14="http://schemas.microsoft.com/office/powerpoint/2010/main" val="40057629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8DF5B5D2-CA2A-6548-955E-9897154AE4E2}" type="datetimeFigureOut">
              <a:rPr lang="it-IT" smtClean="0"/>
              <a:t>21/06/2020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6DE11C3C-84A5-A346-8CE0-29825D2E2D30}" type="slidenum">
              <a:rPr lang="it-IT" smtClean="0"/>
              <a:t>‹#›</a:t>
            </a:fld>
            <a:endParaRPr lang="it-IT"/>
          </a:p>
        </p:txBody>
      </p:sp>
    </p:spTree>
    <p:extLst>
      <p:ext uri="{BB962C8B-B14F-4D97-AF65-F5344CB8AC3E}">
        <p14:creationId xmlns:p14="http://schemas.microsoft.com/office/powerpoint/2010/main" val="40426614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5"/>
            <a:ext cx="27432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609600" y="274645"/>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8DF5B5D2-CA2A-6548-955E-9897154AE4E2}" type="datetimeFigureOut">
              <a:rPr lang="it-IT" smtClean="0"/>
              <a:t>21/06/2020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6DE11C3C-84A5-A346-8CE0-29825D2E2D30}" type="slidenum">
              <a:rPr lang="it-IT" smtClean="0"/>
              <a:t>‹#›</a:t>
            </a:fld>
            <a:endParaRPr lang="it-IT"/>
          </a:p>
        </p:txBody>
      </p:sp>
    </p:spTree>
    <p:extLst>
      <p:ext uri="{BB962C8B-B14F-4D97-AF65-F5344CB8AC3E}">
        <p14:creationId xmlns:p14="http://schemas.microsoft.com/office/powerpoint/2010/main" val="142873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2EFF8-F98D-4F4E-A774-C92917B2ADFC}"/>
              </a:ext>
            </a:extLst>
          </p:cNvPr>
          <p:cNvSpPr txBox="1">
            <a:spLocks noGrp="1"/>
          </p:cNvSpPr>
          <p:nvPr>
            <p:ph type="title"/>
          </p:nvPr>
        </p:nvSpPr>
        <p:spPr>
          <a:xfrm>
            <a:off x="839784" y="365129"/>
            <a:ext cx="10515600" cy="1325559"/>
          </a:xfrm>
        </p:spPr>
        <p:txBody>
          <a:bodyPr/>
          <a:lstStyle>
            <a:lvl1pPr>
              <a:defRPr lang="en-US"/>
            </a:lvl1pPr>
          </a:lstStyle>
          <a:p>
            <a:pPr lvl="0"/>
            <a:r>
              <a:rPr lang="en-US"/>
              <a:t>Click to edit Master title style</a:t>
            </a:r>
          </a:p>
        </p:txBody>
      </p:sp>
      <p:sp>
        <p:nvSpPr>
          <p:cNvPr id="3" name="Text Placeholder 2">
            <a:extLst>
              <a:ext uri="{FF2B5EF4-FFF2-40B4-BE49-F238E27FC236}">
                <a16:creationId xmlns:a16="http://schemas.microsoft.com/office/drawing/2014/main" id="{B344ABBD-2D60-4249-A9BA-F093630E6977}"/>
              </a:ext>
            </a:extLst>
          </p:cNvPr>
          <p:cNvSpPr txBox="1">
            <a:spLocks noGrp="1"/>
          </p:cNvSpPr>
          <p:nvPr>
            <p:ph type="body" idx="1"/>
          </p:nvPr>
        </p:nvSpPr>
        <p:spPr>
          <a:xfrm>
            <a:off x="839784" y="1681160"/>
            <a:ext cx="5157782" cy="823910"/>
          </a:xfrm>
        </p:spPr>
        <p:txBody>
          <a:bodyPr anchor="b"/>
          <a:lstStyle>
            <a:lvl1pPr>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87645500-2E13-41B7-964F-D7D9F1937232}"/>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D91553-860A-40E2-B11D-FB1ADA795661}"/>
              </a:ext>
            </a:extLst>
          </p:cNvPr>
          <p:cNvSpPr txBox="1">
            <a:spLocks noGrp="1"/>
          </p:cNvSpPr>
          <p:nvPr>
            <p:ph type="body" idx="3"/>
          </p:nvPr>
        </p:nvSpPr>
        <p:spPr>
          <a:xfrm>
            <a:off x="6172200" y="1681160"/>
            <a:ext cx="5183184" cy="823910"/>
          </a:xfrm>
        </p:spPr>
        <p:txBody>
          <a:bodyPr anchor="b"/>
          <a:lstStyle>
            <a:lvl1pPr>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1C4C0A7A-FF87-4FE2-811E-0557D5493FA1}"/>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DADFD5-42AC-477A-928C-8FEAC23B1402}"/>
              </a:ext>
            </a:extLst>
          </p:cNvPr>
          <p:cNvSpPr txBox="1">
            <a:spLocks noGrp="1"/>
          </p:cNvSpPr>
          <p:nvPr>
            <p:ph type="dt" sz="half" idx="7"/>
          </p:nvPr>
        </p:nvSpPr>
        <p:spPr/>
        <p:txBody>
          <a:bodyPr/>
          <a:lstStyle>
            <a:lvl1pPr>
              <a:defRPr/>
            </a:lvl1pPr>
          </a:lstStyle>
          <a:p>
            <a:pPr lvl="0"/>
            <a:fld id="{35B1FA1B-407C-4B39-B9CB-A4D1D6C35B67}" type="datetime1">
              <a:rPr lang="it-IT"/>
              <a:pPr lvl="0"/>
              <a:t>21/06/2020</a:t>
            </a:fld>
            <a:endParaRPr lang="it-IT"/>
          </a:p>
        </p:txBody>
      </p:sp>
      <p:sp>
        <p:nvSpPr>
          <p:cNvPr id="8" name="Footer Placeholder 7">
            <a:extLst>
              <a:ext uri="{FF2B5EF4-FFF2-40B4-BE49-F238E27FC236}">
                <a16:creationId xmlns:a16="http://schemas.microsoft.com/office/drawing/2014/main" id="{D2C2535A-23C2-4068-ADFC-D236A20DA0AD}"/>
              </a:ext>
            </a:extLst>
          </p:cNvPr>
          <p:cNvSpPr txBox="1">
            <a:spLocks noGrp="1"/>
          </p:cNvSpPr>
          <p:nvPr>
            <p:ph type="ftr" sz="quarter" idx="9"/>
          </p:nvPr>
        </p:nvSpPr>
        <p:spPr/>
        <p:txBody>
          <a:bodyPr/>
          <a:lstStyle>
            <a:lvl1pPr>
              <a:defRPr/>
            </a:lvl1pPr>
          </a:lstStyle>
          <a:p>
            <a:pPr lvl="0"/>
            <a:endParaRPr lang="it-IT"/>
          </a:p>
        </p:txBody>
      </p:sp>
      <p:sp>
        <p:nvSpPr>
          <p:cNvPr id="9" name="Slide Number Placeholder 8">
            <a:extLst>
              <a:ext uri="{FF2B5EF4-FFF2-40B4-BE49-F238E27FC236}">
                <a16:creationId xmlns:a16="http://schemas.microsoft.com/office/drawing/2014/main" id="{82D0BDCE-F00E-46FB-A379-CD014AD706F2}"/>
              </a:ext>
            </a:extLst>
          </p:cNvPr>
          <p:cNvSpPr txBox="1">
            <a:spLocks noGrp="1"/>
          </p:cNvSpPr>
          <p:nvPr>
            <p:ph type="sldNum" sz="quarter" idx="8"/>
          </p:nvPr>
        </p:nvSpPr>
        <p:spPr/>
        <p:txBody>
          <a:bodyPr/>
          <a:lstStyle>
            <a:lvl1pPr>
              <a:defRPr/>
            </a:lvl1pPr>
          </a:lstStyle>
          <a:p>
            <a:pPr lvl="0"/>
            <a:fld id="{844551BA-D9B6-4527-AEF9-9A9E6769E2F9}" type="slidenum">
              <a:t>‹#›</a:t>
            </a:fld>
            <a:endParaRPr lang="it-IT"/>
          </a:p>
        </p:txBody>
      </p:sp>
    </p:spTree>
    <p:extLst>
      <p:ext uri="{BB962C8B-B14F-4D97-AF65-F5344CB8AC3E}">
        <p14:creationId xmlns:p14="http://schemas.microsoft.com/office/powerpoint/2010/main" val="4063660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DA8D-61F1-451B-A226-ECC0CD20514A}"/>
              </a:ext>
            </a:extLst>
          </p:cNvPr>
          <p:cNvSpPr txBox="1">
            <a:spLocks noGrp="1"/>
          </p:cNvSpPr>
          <p:nvPr>
            <p:ph type="title"/>
          </p:nvPr>
        </p:nvSpPr>
        <p:spPr/>
        <p:txBody>
          <a:bodyPr/>
          <a:lstStyle>
            <a:lvl1pPr>
              <a:defRPr lang="en-US"/>
            </a:lvl1pPr>
          </a:lstStyle>
          <a:p>
            <a:pPr lvl="0"/>
            <a:r>
              <a:rPr lang="en-US"/>
              <a:t>Click to edit Master title style</a:t>
            </a:r>
          </a:p>
        </p:txBody>
      </p:sp>
      <p:sp>
        <p:nvSpPr>
          <p:cNvPr id="3" name="Date Placeholder 2">
            <a:extLst>
              <a:ext uri="{FF2B5EF4-FFF2-40B4-BE49-F238E27FC236}">
                <a16:creationId xmlns:a16="http://schemas.microsoft.com/office/drawing/2014/main" id="{1DD7319A-3A6A-40D9-931F-D9CA6EF82A53}"/>
              </a:ext>
            </a:extLst>
          </p:cNvPr>
          <p:cNvSpPr txBox="1">
            <a:spLocks noGrp="1"/>
          </p:cNvSpPr>
          <p:nvPr>
            <p:ph type="dt" sz="half" idx="7"/>
          </p:nvPr>
        </p:nvSpPr>
        <p:spPr/>
        <p:txBody>
          <a:bodyPr/>
          <a:lstStyle>
            <a:lvl1pPr>
              <a:defRPr/>
            </a:lvl1pPr>
          </a:lstStyle>
          <a:p>
            <a:pPr lvl="0"/>
            <a:fld id="{E1BF0637-720E-453C-859E-1B40FB5D3ADB}" type="datetime1">
              <a:rPr lang="it-IT"/>
              <a:pPr lvl="0"/>
              <a:t>21/06/2020</a:t>
            </a:fld>
            <a:endParaRPr lang="it-IT"/>
          </a:p>
        </p:txBody>
      </p:sp>
      <p:sp>
        <p:nvSpPr>
          <p:cNvPr id="4" name="Footer Placeholder 3">
            <a:extLst>
              <a:ext uri="{FF2B5EF4-FFF2-40B4-BE49-F238E27FC236}">
                <a16:creationId xmlns:a16="http://schemas.microsoft.com/office/drawing/2014/main" id="{756E1719-C93B-4C74-920F-54101BB030A4}"/>
              </a:ext>
            </a:extLst>
          </p:cNvPr>
          <p:cNvSpPr txBox="1">
            <a:spLocks noGrp="1"/>
          </p:cNvSpPr>
          <p:nvPr>
            <p:ph type="ftr" sz="quarter" idx="9"/>
          </p:nvPr>
        </p:nvSpPr>
        <p:spPr/>
        <p:txBody>
          <a:bodyPr/>
          <a:lstStyle>
            <a:lvl1pPr>
              <a:defRPr/>
            </a:lvl1pPr>
          </a:lstStyle>
          <a:p>
            <a:pPr lvl="0"/>
            <a:endParaRPr lang="it-IT"/>
          </a:p>
        </p:txBody>
      </p:sp>
      <p:sp>
        <p:nvSpPr>
          <p:cNvPr id="5" name="Slide Number Placeholder 4">
            <a:extLst>
              <a:ext uri="{FF2B5EF4-FFF2-40B4-BE49-F238E27FC236}">
                <a16:creationId xmlns:a16="http://schemas.microsoft.com/office/drawing/2014/main" id="{4BE3E9AA-D8B4-441D-A69D-E140D3DFFCF9}"/>
              </a:ext>
            </a:extLst>
          </p:cNvPr>
          <p:cNvSpPr txBox="1">
            <a:spLocks noGrp="1"/>
          </p:cNvSpPr>
          <p:nvPr>
            <p:ph type="sldNum" sz="quarter" idx="8"/>
          </p:nvPr>
        </p:nvSpPr>
        <p:spPr/>
        <p:txBody>
          <a:bodyPr/>
          <a:lstStyle>
            <a:lvl1pPr>
              <a:defRPr/>
            </a:lvl1pPr>
          </a:lstStyle>
          <a:p>
            <a:pPr lvl="0"/>
            <a:fld id="{6C4944DE-63E1-4866-8E0C-F68EF1A716E8}" type="slidenum">
              <a:t>‹#›</a:t>
            </a:fld>
            <a:endParaRPr lang="it-IT"/>
          </a:p>
        </p:txBody>
      </p:sp>
    </p:spTree>
    <p:extLst>
      <p:ext uri="{BB962C8B-B14F-4D97-AF65-F5344CB8AC3E}">
        <p14:creationId xmlns:p14="http://schemas.microsoft.com/office/powerpoint/2010/main" val="1100303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491FCF-8305-4773-8C45-54291438B362}"/>
              </a:ext>
            </a:extLst>
          </p:cNvPr>
          <p:cNvSpPr txBox="1">
            <a:spLocks noGrp="1"/>
          </p:cNvSpPr>
          <p:nvPr>
            <p:ph type="dt" sz="half" idx="7"/>
          </p:nvPr>
        </p:nvSpPr>
        <p:spPr/>
        <p:txBody>
          <a:bodyPr/>
          <a:lstStyle>
            <a:lvl1pPr>
              <a:defRPr/>
            </a:lvl1pPr>
          </a:lstStyle>
          <a:p>
            <a:pPr lvl="0"/>
            <a:fld id="{95548354-BF55-4ED3-A12E-D53765B7BCFF}" type="datetime1">
              <a:rPr lang="it-IT"/>
              <a:pPr lvl="0"/>
              <a:t>21/06/2020</a:t>
            </a:fld>
            <a:endParaRPr lang="it-IT"/>
          </a:p>
        </p:txBody>
      </p:sp>
      <p:sp>
        <p:nvSpPr>
          <p:cNvPr id="3" name="Footer Placeholder 2">
            <a:extLst>
              <a:ext uri="{FF2B5EF4-FFF2-40B4-BE49-F238E27FC236}">
                <a16:creationId xmlns:a16="http://schemas.microsoft.com/office/drawing/2014/main" id="{8F7E3169-3B92-4D25-B11D-E3136BE2292C}"/>
              </a:ext>
            </a:extLst>
          </p:cNvPr>
          <p:cNvSpPr txBox="1">
            <a:spLocks noGrp="1"/>
          </p:cNvSpPr>
          <p:nvPr>
            <p:ph type="ftr" sz="quarter" idx="9"/>
          </p:nvPr>
        </p:nvSpPr>
        <p:spPr/>
        <p:txBody>
          <a:bodyPr/>
          <a:lstStyle>
            <a:lvl1pPr>
              <a:defRPr/>
            </a:lvl1pPr>
          </a:lstStyle>
          <a:p>
            <a:pPr lvl="0"/>
            <a:endParaRPr lang="it-IT"/>
          </a:p>
        </p:txBody>
      </p:sp>
      <p:sp>
        <p:nvSpPr>
          <p:cNvPr id="4" name="Slide Number Placeholder 3">
            <a:extLst>
              <a:ext uri="{FF2B5EF4-FFF2-40B4-BE49-F238E27FC236}">
                <a16:creationId xmlns:a16="http://schemas.microsoft.com/office/drawing/2014/main" id="{207F0ED6-675D-49C7-A71E-C05EA6EF1612}"/>
              </a:ext>
            </a:extLst>
          </p:cNvPr>
          <p:cNvSpPr txBox="1">
            <a:spLocks noGrp="1"/>
          </p:cNvSpPr>
          <p:nvPr>
            <p:ph type="sldNum" sz="quarter" idx="8"/>
          </p:nvPr>
        </p:nvSpPr>
        <p:spPr/>
        <p:txBody>
          <a:bodyPr/>
          <a:lstStyle>
            <a:lvl1pPr>
              <a:defRPr/>
            </a:lvl1pPr>
          </a:lstStyle>
          <a:p>
            <a:pPr lvl="0"/>
            <a:fld id="{D32886B7-0560-4463-8542-5EF2C34E167A}" type="slidenum">
              <a:t>‹#›</a:t>
            </a:fld>
            <a:endParaRPr lang="it-IT"/>
          </a:p>
        </p:txBody>
      </p:sp>
    </p:spTree>
    <p:extLst>
      <p:ext uri="{BB962C8B-B14F-4D97-AF65-F5344CB8AC3E}">
        <p14:creationId xmlns:p14="http://schemas.microsoft.com/office/powerpoint/2010/main" val="137367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B46F1-B5A6-4204-9C2A-FF697AFD92C0}"/>
              </a:ext>
            </a:extLst>
          </p:cNvPr>
          <p:cNvSpPr txBox="1">
            <a:spLocks noGrp="1"/>
          </p:cNvSpPr>
          <p:nvPr>
            <p:ph type="title"/>
          </p:nvPr>
        </p:nvSpPr>
        <p:spPr>
          <a:xfrm>
            <a:off x="839784" y="457200"/>
            <a:ext cx="3932240" cy="1600200"/>
          </a:xfrm>
        </p:spPr>
        <p:txBody>
          <a:bodyPr/>
          <a:lstStyle>
            <a:lvl1pPr>
              <a:defRPr lang="en-US" sz="3200"/>
            </a:lvl1pPr>
          </a:lstStyle>
          <a:p>
            <a:pPr lvl="0"/>
            <a:r>
              <a:rPr lang="en-US"/>
              <a:t>Click to edit Master title style</a:t>
            </a:r>
          </a:p>
        </p:txBody>
      </p:sp>
      <p:sp>
        <p:nvSpPr>
          <p:cNvPr id="3" name="Content Placeholder 2">
            <a:extLst>
              <a:ext uri="{FF2B5EF4-FFF2-40B4-BE49-F238E27FC236}">
                <a16:creationId xmlns:a16="http://schemas.microsoft.com/office/drawing/2014/main" id="{98D32F9A-0907-412F-A56F-C180232289C5}"/>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D69C47-70C5-4565-911E-364FFF59E0FA}"/>
              </a:ext>
            </a:extLst>
          </p:cNvPr>
          <p:cNvSpPr txBox="1">
            <a:spLocks noGrp="1"/>
          </p:cNvSpPr>
          <p:nvPr>
            <p:ph type="body" idx="2"/>
          </p:nvPr>
        </p:nvSpPr>
        <p:spPr>
          <a:xfrm>
            <a:off x="839784" y="2057400"/>
            <a:ext cx="3932240" cy="3811584"/>
          </a:xfrm>
        </p:spPr>
        <p:txBody>
          <a:bodyPr/>
          <a:lstStyle>
            <a:lvl1pPr>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64235947-6649-4362-BBEC-95879A9B51A7}"/>
              </a:ext>
            </a:extLst>
          </p:cNvPr>
          <p:cNvSpPr txBox="1">
            <a:spLocks noGrp="1"/>
          </p:cNvSpPr>
          <p:nvPr>
            <p:ph type="dt" sz="half" idx="7"/>
          </p:nvPr>
        </p:nvSpPr>
        <p:spPr/>
        <p:txBody>
          <a:bodyPr/>
          <a:lstStyle>
            <a:lvl1pPr>
              <a:defRPr/>
            </a:lvl1pPr>
          </a:lstStyle>
          <a:p>
            <a:pPr lvl="0"/>
            <a:fld id="{3B95D00B-22A3-4AEC-9DEB-58A68F0EBD6E}" type="datetime1">
              <a:rPr lang="it-IT"/>
              <a:pPr lvl="0"/>
              <a:t>21/06/2020</a:t>
            </a:fld>
            <a:endParaRPr lang="it-IT"/>
          </a:p>
        </p:txBody>
      </p:sp>
      <p:sp>
        <p:nvSpPr>
          <p:cNvPr id="6" name="Footer Placeholder 5">
            <a:extLst>
              <a:ext uri="{FF2B5EF4-FFF2-40B4-BE49-F238E27FC236}">
                <a16:creationId xmlns:a16="http://schemas.microsoft.com/office/drawing/2014/main" id="{953CC408-7D19-4EE4-9770-8E9BA06B0C13}"/>
              </a:ext>
            </a:extLst>
          </p:cNvPr>
          <p:cNvSpPr txBox="1">
            <a:spLocks noGrp="1"/>
          </p:cNvSpPr>
          <p:nvPr>
            <p:ph type="ftr" sz="quarter" idx="9"/>
          </p:nvPr>
        </p:nvSpPr>
        <p:spPr/>
        <p:txBody>
          <a:bodyPr/>
          <a:lstStyle>
            <a:lvl1pPr>
              <a:defRPr/>
            </a:lvl1pPr>
          </a:lstStyle>
          <a:p>
            <a:pPr lvl="0"/>
            <a:endParaRPr lang="it-IT"/>
          </a:p>
        </p:txBody>
      </p:sp>
      <p:sp>
        <p:nvSpPr>
          <p:cNvPr id="7" name="Slide Number Placeholder 6">
            <a:extLst>
              <a:ext uri="{FF2B5EF4-FFF2-40B4-BE49-F238E27FC236}">
                <a16:creationId xmlns:a16="http://schemas.microsoft.com/office/drawing/2014/main" id="{1227A683-665F-4B12-A695-C5AC7CDA6DFF}"/>
              </a:ext>
            </a:extLst>
          </p:cNvPr>
          <p:cNvSpPr txBox="1">
            <a:spLocks noGrp="1"/>
          </p:cNvSpPr>
          <p:nvPr>
            <p:ph type="sldNum" sz="quarter" idx="8"/>
          </p:nvPr>
        </p:nvSpPr>
        <p:spPr/>
        <p:txBody>
          <a:bodyPr/>
          <a:lstStyle>
            <a:lvl1pPr>
              <a:defRPr/>
            </a:lvl1pPr>
          </a:lstStyle>
          <a:p>
            <a:pPr lvl="0"/>
            <a:fld id="{1A303B59-6D09-4221-BF12-9F6DDACBB565}" type="slidenum">
              <a:t>‹#›</a:t>
            </a:fld>
            <a:endParaRPr lang="it-IT"/>
          </a:p>
        </p:txBody>
      </p:sp>
    </p:spTree>
    <p:extLst>
      <p:ext uri="{BB962C8B-B14F-4D97-AF65-F5344CB8AC3E}">
        <p14:creationId xmlns:p14="http://schemas.microsoft.com/office/powerpoint/2010/main" val="165912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87F2-BC60-438D-8D99-C1DED0DDB953}"/>
              </a:ext>
            </a:extLst>
          </p:cNvPr>
          <p:cNvSpPr txBox="1">
            <a:spLocks noGrp="1"/>
          </p:cNvSpPr>
          <p:nvPr>
            <p:ph type="title"/>
          </p:nvPr>
        </p:nvSpPr>
        <p:spPr>
          <a:xfrm>
            <a:off x="839784" y="457200"/>
            <a:ext cx="3932240" cy="1600200"/>
          </a:xfrm>
        </p:spPr>
        <p:txBody>
          <a:bodyPr/>
          <a:lstStyle>
            <a:lvl1pPr>
              <a:defRPr lang="en-US" sz="3200"/>
            </a:lvl1pPr>
          </a:lstStyle>
          <a:p>
            <a:pPr lvl="0"/>
            <a:r>
              <a:rPr lang="en-US"/>
              <a:t>Click to edit Master title style</a:t>
            </a:r>
          </a:p>
        </p:txBody>
      </p:sp>
      <p:sp>
        <p:nvSpPr>
          <p:cNvPr id="3" name="Picture Placeholder 2">
            <a:extLst>
              <a:ext uri="{FF2B5EF4-FFF2-40B4-BE49-F238E27FC236}">
                <a16:creationId xmlns:a16="http://schemas.microsoft.com/office/drawing/2014/main" id="{CBB45DCC-6CB2-4A4D-B065-CB530B6C99A8}"/>
              </a:ext>
            </a:extLst>
          </p:cNvPr>
          <p:cNvSpPr txBox="1">
            <a:spLocks noGrp="1"/>
          </p:cNvSpPr>
          <p:nvPr>
            <p:ph type="pic" idx="1"/>
          </p:nvPr>
        </p:nvSpPr>
        <p:spPr>
          <a:xfrm>
            <a:off x="5183184" y="987423"/>
            <a:ext cx="6172200" cy="4873623"/>
          </a:xfrm>
        </p:spPr>
        <p:txBody>
          <a:bodyPr/>
          <a:lstStyle>
            <a:lvl1pPr>
              <a:defRPr sz="3200"/>
            </a:lvl1pPr>
          </a:lstStyle>
          <a:p>
            <a:pPr lvl="0"/>
            <a:endParaRPr lang="en-US"/>
          </a:p>
        </p:txBody>
      </p:sp>
      <p:sp>
        <p:nvSpPr>
          <p:cNvPr id="4" name="Text Placeholder 3">
            <a:extLst>
              <a:ext uri="{FF2B5EF4-FFF2-40B4-BE49-F238E27FC236}">
                <a16:creationId xmlns:a16="http://schemas.microsoft.com/office/drawing/2014/main" id="{3CCBD3C1-8E46-4591-9A3B-9A94FE8A40D6}"/>
              </a:ext>
            </a:extLst>
          </p:cNvPr>
          <p:cNvSpPr txBox="1">
            <a:spLocks noGrp="1"/>
          </p:cNvSpPr>
          <p:nvPr>
            <p:ph type="body" idx="2"/>
          </p:nvPr>
        </p:nvSpPr>
        <p:spPr>
          <a:xfrm>
            <a:off x="839784" y="2057400"/>
            <a:ext cx="3932240" cy="3811584"/>
          </a:xfrm>
        </p:spPr>
        <p:txBody>
          <a:bodyPr/>
          <a:lstStyle>
            <a:lvl1pPr>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D673A664-EDE3-4C4C-852C-D454B7218BA4}"/>
              </a:ext>
            </a:extLst>
          </p:cNvPr>
          <p:cNvSpPr txBox="1">
            <a:spLocks noGrp="1"/>
          </p:cNvSpPr>
          <p:nvPr>
            <p:ph type="dt" sz="half" idx="7"/>
          </p:nvPr>
        </p:nvSpPr>
        <p:spPr/>
        <p:txBody>
          <a:bodyPr/>
          <a:lstStyle>
            <a:lvl1pPr>
              <a:defRPr/>
            </a:lvl1pPr>
          </a:lstStyle>
          <a:p>
            <a:pPr lvl="0"/>
            <a:fld id="{5DBFD6F4-0085-457A-B50E-6F345A555343}" type="datetime1">
              <a:rPr lang="it-IT"/>
              <a:pPr lvl="0"/>
              <a:t>21/06/2020</a:t>
            </a:fld>
            <a:endParaRPr lang="it-IT"/>
          </a:p>
        </p:txBody>
      </p:sp>
      <p:sp>
        <p:nvSpPr>
          <p:cNvPr id="6" name="Footer Placeholder 5">
            <a:extLst>
              <a:ext uri="{FF2B5EF4-FFF2-40B4-BE49-F238E27FC236}">
                <a16:creationId xmlns:a16="http://schemas.microsoft.com/office/drawing/2014/main" id="{8AECD185-8161-4855-8960-777185E4E3DD}"/>
              </a:ext>
            </a:extLst>
          </p:cNvPr>
          <p:cNvSpPr txBox="1">
            <a:spLocks noGrp="1"/>
          </p:cNvSpPr>
          <p:nvPr>
            <p:ph type="ftr" sz="quarter" idx="9"/>
          </p:nvPr>
        </p:nvSpPr>
        <p:spPr/>
        <p:txBody>
          <a:bodyPr/>
          <a:lstStyle>
            <a:lvl1pPr>
              <a:defRPr/>
            </a:lvl1pPr>
          </a:lstStyle>
          <a:p>
            <a:pPr lvl="0"/>
            <a:endParaRPr lang="it-IT"/>
          </a:p>
        </p:txBody>
      </p:sp>
      <p:sp>
        <p:nvSpPr>
          <p:cNvPr id="7" name="Slide Number Placeholder 6">
            <a:extLst>
              <a:ext uri="{FF2B5EF4-FFF2-40B4-BE49-F238E27FC236}">
                <a16:creationId xmlns:a16="http://schemas.microsoft.com/office/drawing/2014/main" id="{96B39E0C-6661-493A-8F26-034CABD43DAA}"/>
              </a:ext>
            </a:extLst>
          </p:cNvPr>
          <p:cNvSpPr txBox="1">
            <a:spLocks noGrp="1"/>
          </p:cNvSpPr>
          <p:nvPr>
            <p:ph type="sldNum" sz="quarter" idx="8"/>
          </p:nvPr>
        </p:nvSpPr>
        <p:spPr/>
        <p:txBody>
          <a:bodyPr/>
          <a:lstStyle>
            <a:lvl1pPr>
              <a:defRPr/>
            </a:lvl1pPr>
          </a:lstStyle>
          <a:p>
            <a:pPr lvl="0"/>
            <a:fld id="{17A287D3-FAA0-4181-9368-145B49C53CF6}" type="slidenum">
              <a:t>‹#›</a:t>
            </a:fld>
            <a:endParaRPr lang="it-IT"/>
          </a:p>
        </p:txBody>
      </p:sp>
    </p:spTree>
    <p:extLst>
      <p:ext uri="{BB962C8B-B14F-4D97-AF65-F5344CB8AC3E}">
        <p14:creationId xmlns:p14="http://schemas.microsoft.com/office/powerpoint/2010/main" val="39291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42FE49-A0BC-4529-B8DF-6CB0968C7FEB}"/>
              </a:ext>
            </a:extLst>
          </p:cNvPr>
          <p:cNvSpPr txBox="1">
            <a:spLocks noGrp="1"/>
          </p:cNvSpPr>
          <p:nvPr>
            <p:ph type="title"/>
          </p:nvPr>
        </p:nvSpPr>
        <p:spPr>
          <a:xfrm>
            <a:off x="1523884" y="1122480"/>
            <a:ext cx="9143643" cy="2387160"/>
          </a:xfrm>
          <a:prstGeom prst="rect">
            <a:avLst/>
          </a:prstGeom>
          <a:noFill/>
          <a:ln>
            <a:noFill/>
          </a:ln>
        </p:spPr>
        <p:txBody>
          <a:bodyPr vert="horz" wrap="square" lIns="90004" tIns="44997" rIns="90004" bIns="44997" anchor="b" anchorCtr="0" compatLnSpc="1">
            <a:noAutofit/>
          </a:bodyPr>
          <a:lstStyle/>
          <a:p>
            <a:pPr lvl="0"/>
            <a:r>
              <a:rPr lang="it-IT"/>
              <a:t>Fate clic per modificare il formato del testo del titoloFare clic per modificare lo stile del titolo dello schema</a:t>
            </a:r>
          </a:p>
        </p:txBody>
      </p:sp>
      <p:sp>
        <p:nvSpPr>
          <p:cNvPr id="3" name="Segnaposto data 3">
            <a:extLst>
              <a:ext uri="{FF2B5EF4-FFF2-40B4-BE49-F238E27FC236}">
                <a16:creationId xmlns:a16="http://schemas.microsoft.com/office/drawing/2014/main" id="{6353BFC0-F9FC-4B8C-82BC-DEA043B02AD8}"/>
              </a:ext>
            </a:extLst>
          </p:cNvPr>
          <p:cNvSpPr txBox="1">
            <a:spLocks noGrp="1"/>
          </p:cNvSpPr>
          <p:nvPr>
            <p:ph type="dt" sz="half" idx="2"/>
          </p:nvPr>
        </p:nvSpPr>
        <p:spPr>
          <a:xfrm>
            <a:off x="838084" y="6356515"/>
            <a:ext cx="2742843"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1">
              <a:lnSpc>
                <a:spcPct val="100000"/>
              </a:lnSpc>
              <a:spcBef>
                <a:spcPts val="0"/>
              </a:spcBef>
              <a:spcAft>
                <a:spcPts val="0"/>
              </a:spcAft>
              <a:buNone/>
              <a:tabLst/>
              <a:defRPr lang="it-IT" sz="1800" b="0" i="0" u="none" strike="noStrike" kern="1200" cap="none" spc="0" baseline="0">
                <a:solidFill>
                  <a:srgbClr val="000000"/>
                </a:solidFill>
                <a:uFillTx/>
                <a:latin typeface="Calibri" pitchFamily="18"/>
                <a:ea typeface="Lucida Sans Unicode" pitchFamily="2"/>
                <a:cs typeface="Tahoma" pitchFamily="2"/>
              </a:defRPr>
            </a:lvl1pPr>
          </a:lstStyle>
          <a:p>
            <a:pPr lvl="0"/>
            <a:fld id="{00C35FD5-0904-4B48-8716-BEB3CCAC77AB}" type="datetime1">
              <a:rPr lang="it-IT"/>
              <a:pPr lvl="0"/>
              <a:t>21/06/2020</a:t>
            </a:fld>
            <a:endParaRPr lang="it-IT"/>
          </a:p>
        </p:txBody>
      </p:sp>
      <p:sp>
        <p:nvSpPr>
          <p:cNvPr id="4" name="Segnaposto piè di pagina 4">
            <a:extLst>
              <a:ext uri="{FF2B5EF4-FFF2-40B4-BE49-F238E27FC236}">
                <a16:creationId xmlns:a16="http://schemas.microsoft.com/office/drawing/2014/main" id="{35051788-B3A4-46A8-B0D8-DC73E80A9F3F}"/>
              </a:ext>
            </a:extLst>
          </p:cNvPr>
          <p:cNvSpPr txBox="1">
            <a:spLocks noGrp="1"/>
          </p:cNvSpPr>
          <p:nvPr>
            <p:ph type="ftr" sz="quarter" idx="3"/>
          </p:nvPr>
        </p:nvSpPr>
        <p:spPr>
          <a:xfrm>
            <a:off x="4038475" y="6356515"/>
            <a:ext cx="4114443"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0">
              <a:lnSpc>
                <a:spcPct val="100000"/>
              </a:lnSpc>
              <a:spcBef>
                <a:spcPts val="0"/>
              </a:spcBef>
              <a:spcAft>
                <a:spcPts val="0"/>
              </a:spcAft>
              <a:buNone/>
              <a:tabLst/>
              <a:defRPr lang="it-IT"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it-IT"/>
          </a:p>
        </p:txBody>
      </p:sp>
      <p:sp>
        <p:nvSpPr>
          <p:cNvPr id="5" name="Segnaposto numero diapositiva 5">
            <a:extLst>
              <a:ext uri="{FF2B5EF4-FFF2-40B4-BE49-F238E27FC236}">
                <a16:creationId xmlns:a16="http://schemas.microsoft.com/office/drawing/2014/main" id="{92AE5FDF-519B-48EA-A1A9-8EF56701EAB8}"/>
              </a:ext>
            </a:extLst>
          </p:cNvPr>
          <p:cNvSpPr txBox="1">
            <a:spLocks noGrp="1"/>
          </p:cNvSpPr>
          <p:nvPr>
            <p:ph type="sldNum" sz="quarter" idx="4"/>
          </p:nvPr>
        </p:nvSpPr>
        <p:spPr>
          <a:xfrm>
            <a:off x="8610484" y="6356515"/>
            <a:ext cx="2742843"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1">
              <a:lnSpc>
                <a:spcPct val="100000"/>
              </a:lnSpc>
              <a:spcBef>
                <a:spcPts val="0"/>
              </a:spcBef>
              <a:spcAft>
                <a:spcPts val="0"/>
              </a:spcAft>
              <a:buNone/>
              <a:tabLst/>
              <a:defRPr lang="it-IT" sz="1800" b="0" i="0" u="none" strike="noStrike" kern="1200" cap="none" spc="0" baseline="0">
                <a:solidFill>
                  <a:srgbClr val="000000"/>
                </a:solidFill>
                <a:uFillTx/>
                <a:latin typeface="Calibri" pitchFamily="18"/>
                <a:ea typeface="Lucida Sans Unicode" pitchFamily="2"/>
                <a:cs typeface="Tahoma" pitchFamily="2"/>
              </a:defRPr>
            </a:lvl1pPr>
          </a:lstStyle>
          <a:p>
            <a:pPr lvl="0"/>
            <a:fld id="{7EBE3317-0048-4AF7-A2CC-0C110B265505}" type="slidenum">
              <a:t>‹#›</a:t>
            </a:fld>
            <a:endParaRPr lang="it-IT"/>
          </a:p>
        </p:txBody>
      </p:sp>
      <p:sp>
        <p:nvSpPr>
          <p:cNvPr id="6" name="Text Placeholder 5">
            <a:extLst>
              <a:ext uri="{FF2B5EF4-FFF2-40B4-BE49-F238E27FC236}">
                <a16:creationId xmlns:a16="http://schemas.microsoft.com/office/drawing/2014/main" id="{66C51B71-4599-4181-881E-72355A374814}"/>
              </a:ext>
            </a:extLst>
          </p:cNvPr>
          <p:cNvSpPr txBox="1">
            <a:spLocks noGrp="1"/>
          </p:cNvSpPr>
          <p:nvPr>
            <p:ph type="body" idx="1"/>
          </p:nvPr>
        </p:nvSpPr>
        <p:spPr>
          <a:xfrm>
            <a:off x="609484" y="1604515"/>
            <a:ext cx="10972443" cy="4525923"/>
          </a:xfrm>
          <a:prstGeom prst="rect">
            <a:avLst/>
          </a:prstGeom>
          <a:noFill/>
          <a:ln>
            <a:noFill/>
          </a:ln>
        </p:spPr>
        <p:txBody>
          <a:bodyPr vert="horz" wrap="square" lIns="0" tIns="0" rIns="0" bIns="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it-IT" sz="6000" b="0" i="0" u="none" strike="noStrike" kern="1200" cap="none" spc="0" baseline="0">
          <a:solidFill>
            <a:srgbClr val="000000"/>
          </a:solidFill>
          <a:uFillTx/>
          <a:latin typeface="Calibri Light" pitchFamily="18"/>
          <a:ea typeface="Microsoft YaHei" pitchFamily="2"/>
          <a:cs typeface="Arial" pitchFamily="2"/>
        </a:defRPr>
      </a:lvl1pPr>
    </p:titleStyle>
    <p:bodyStyle>
      <a:lvl1pPr marL="0" marR="0" lvl="0" indent="0" algn="l" defTabSz="914400" rtl="0" fontAlgn="auto" hangingPunct="1">
        <a:lnSpc>
          <a:spcPct val="90000"/>
        </a:lnSpc>
        <a:spcBef>
          <a:spcPts val="0"/>
        </a:spcBef>
        <a:spcAft>
          <a:spcPts val="1415"/>
        </a:spcAft>
        <a:buNone/>
        <a:tabLst/>
        <a:defRPr lang="en-US" sz="2800" b="0" i="0" u="none" strike="noStrike" kern="1200" cap="none" spc="0" baseline="0">
          <a:solidFill>
            <a:srgbClr val="000000"/>
          </a:solidFill>
          <a:uFillTx/>
          <a:latin typeface="Calibri" pitchFamily="18"/>
          <a:ea typeface="Microsoft YaHei" pitchFamily="2"/>
          <a:cs typeface="Arial"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CC73C8-2417-4B7F-ADBC-F78F0032D009}"/>
              </a:ext>
            </a:extLst>
          </p:cNvPr>
          <p:cNvSpPr txBox="1">
            <a:spLocks noGrp="1"/>
          </p:cNvSpPr>
          <p:nvPr>
            <p:ph type="title"/>
          </p:nvPr>
        </p:nvSpPr>
        <p:spPr>
          <a:xfrm>
            <a:off x="838084" y="365037"/>
            <a:ext cx="10515243" cy="1325157"/>
          </a:xfrm>
          <a:prstGeom prst="rect">
            <a:avLst/>
          </a:prstGeom>
          <a:noFill/>
          <a:ln>
            <a:noFill/>
          </a:ln>
        </p:spPr>
        <p:txBody>
          <a:bodyPr vert="horz" wrap="square" lIns="90004" tIns="44997" rIns="90004" bIns="44997" anchor="t" anchorCtr="0" compatLnSpc="1">
            <a:noAutofit/>
          </a:bodyPr>
          <a:lstStyle/>
          <a:p>
            <a:pPr lvl="0"/>
            <a:r>
              <a:rPr lang="it-IT"/>
              <a:t>Fate clic per modificare il formato del testo del titoloFare clic per modificare lo stile del titolo dello schema</a:t>
            </a:r>
          </a:p>
        </p:txBody>
      </p:sp>
      <p:sp>
        <p:nvSpPr>
          <p:cNvPr id="3" name="Segnaposto data 2">
            <a:extLst>
              <a:ext uri="{FF2B5EF4-FFF2-40B4-BE49-F238E27FC236}">
                <a16:creationId xmlns:a16="http://schemas.microsoft.com/office/drawing/2014/main" id="{7057AA2B-09A5-4028-B483-1C4D3CA82430}"/>
              </a:ext>
            </a:extLst>
          </p:cNvPr>
          <p:cNvSpPr txBox="1">
            <a:spLocks noGrp="1"/>
          </p:cNvSpPr>
          <p:nvPr>
            <p:ph type="dt" sz="half" idx="2"/>
          </p:nvPr>
        </p:nvSpPr>
        <p:spPr>
          <a:xfrm>
            <a:off x="838084" y="6356515"/>
            <a:ext cx="2742843"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1">
              <a:lnSpc>
                <a:spcPct val="100000"/>
              </a:lnSpc>
              <a:spcBef>
                <a:spcPts val="0"/>
              </a:spcBef>
              <a:spcAft>
                <a:spcPts val="0"/>
              </a:spcAft>
              <a:buNone/>
              <a:tabLst/>
              <a:defRPr lang="it-IT" sz="1800" b="0" i="0" u="none" strike="noStrike" kern="1200" cap="none" spc="0" baseline="0">
                <a:solidFill>
                  <a:srgbClr val="000000"/>
                </a:solidFill>
                <a:uFillTx/>
                <a:latin typeface="Calibri" pitchFamily="18"/>
                <a:ea typeface="Lucida Sans Unicode" pitchFamily="2"/>
                <a:cs typeface="Tahoma" pitchFamily="2"/>
              </a:defRPr>
            </a:lvl1pPr>
          </a:lstStyle>
          <a:p>
            <a:pPr lvl="0"/>
            <a:fld id="{E776F55E-56B1-4BAD-9094-CD0C9016018A}" type="datetime1">
              <a:rPr lang="it-IT"/>
              <a:pPr lvl="0"/>
              <a:t>21/06/2020</a:t>
            </a:fld>
            <a:endParaRPr lang="it-IT"/>
          </a:p>
        </p:txBody>
      </p:sp>
      <p:sp>
        <p:nvSpPr>
          <p:cNvPr id="4" name="Segnaposto piè di pagina 3">
            <a:extLst>
              <a:ext uri="{FF2B5EF4-FFF2-40B4-BE49-F238E27FC236}">
                <a16:creationId xmlns:a16="http://schemas.microsoft.com/office/drawing/2014/main" id="{5BE6A7CD-77F5-4D47-85BB-B88AE72A5048}"/>
              </a:ext>
            </a:extLst>
          </p:cNvPr>
          <p:cNvSpPr txBox="1">
            <a:spLocks noGrp="1"/>
          </p:cNvSpPr>
          <p:nvPr>
            <p:ph type="ftr" sz="quarter" idx="3"/>
          </p:nvPr>
        </p:nvSpPr>
        <p:spPr>
          <a:xfrm>
            <a:off x="4038475" y="6356515"/>
            <a:ext cx="4114443"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0">
              <a:lnSpc>
                <a:spcPct val="100000"/>
              </a:lnSpc>
              <a:spcBef>
                <a:spcPts val="0"/>
              </a:spcBef>
              <a:spcAft>
                <a:spcPts val="0"/>
              </a:spcAft>
              <a:buNone/>
              <a:tabLst/>
              <a:defRPr lang="it-IT"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it-IT"/>
          </a:p>
        </p:txBody>
      </p:sp>
      <p:sp>
        <p:nvSpPr>
          <p:cNvPr id="5" name="Segnaposto numero diapositiva 4">
            <a:extLst>
              <a:ext uri="{FF2B5EF4-FFF2-40B4-BE49-F238E27FC236}">
                <a16:creationId xmlns:a16="http://schemas.microsoft.com/office/drawing/2014/main" id="{EA51B80F-4F55-46D2-8605-A1FB24331D61}"/>
              </a:ext>
            </a:extLst>
          </p:cNvPr>
          <p:cNvSpPr txBox="1">
            <a:spLocks noGrp="1"/>
          </p:cNvSpPr>
          <p:nvPr>
            <p:ph type="sldNum" sz="quarter" idx="4"/>
          </p:nvPr>
        </p:nvSpPr>
        <p:spPr>
          <a:xfrm>
            <a:off x="8610484" y="6356515"/>
            <a:ext cx="2742843"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1">
              <a:lnSpc>
                <a:spcPct val="100000"/>
              </a:lnSpc>
              <a:spcBef>
                <a:spcPts val="0"/>
              </a:spcBef>
              <a:spcAft>
                <a:spcPts val="0"/>
              </a:spcAft>
              <a:buNone/>
              <a:tabLst/>
              <a:defRPr lang="it-IT" sz="1800" b="0" i="0" u="none" strike="noStrike" kern="1200" cap="none" spc="0" baseline="0">
                <a:solidFill>
                  <a:srgbClr val="000000"/>
                </a:solidFill>
                <a:uFillTx/>
                <a:latin typeface="Calibri" pitchFamily="18"/>
                <a:ea typeface="Lucida Sans Unicode" pitchFamily="2"/>
                <a:cs typeface="Tahoma" pitchFamily="2"/>
              </a:defRPr>
            </a:lvl1pPr>
          </a:lstStyle>
          <a:p>
            <a:pPr lvl="0"/>
            <a:fld id="{2405ABFA-1009-4CDA-85E0-D0298D365B4C}" type="slidenum">
              <a:t>‹#›</a:t>
            </a:fld>
            <a:endParaRPr lang="it-IT"/>
          </a:p>
        </p:txBody>
      </p:sp>
      <p:sp>
        <p:nvSpPr>
          <p:cNvPr id="6" name="Text Placeholder 5">
            <a:extLst>
              <a:ext uri="{FF2B5EF4-FFF2-40B4-BE49-F238E27FC236}">
                <a16:creationId xmlns:a16="http://schemas.microsoft.com/office/drawing/2014/main" id="{32810875-9E82-466B-A68A-6697783D03B7}"/>
              </a:ext>
            </a:extLst>
          </p:cNvPr>
          <p:cNvSpPr txBox="1">
            <a:spLocks noGrp="1"/>
          </p:cNvSpPr>
          <p:nvPr>
            <p:ph type="body" idx="1"/>
          </p:nvPr>
        </p:nvSpPr>
        <p:spPr>
          <a:xfrm>
            <a:off x="609484" y="1604515"/>
            <a:ext cx="10972443" cy="4525923"/>
          </a:xfrm>
          <a:prstGeom prst="rect">
            <a:avLst/>
          </a:prstGeom>
          <a:noFill/>
          <a:ln>
            <a:noFill/>
          </a:ln>
        </p:spPr>
        <p:txBody>
          <a:bodyPr vert="horz" wrap="square" lIns="0" tIns="0" rIns="0" bIns="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0" marR="0" lvl="0" indent="0" algn="l" defTabSz="914400" rtl="0" fontAlgn="auto" hangingPunct="1">
        <a:lnSpc>
          <a:spcPct val="90000"/>
        </a:lnSpc>
        <a:spcBef>
          <a:spcPts val="0"/>
        </a:spcBef>
        <a:spcAft>
          <a:spcPts val="0"/>
        </a:spcAft>
        <a:buNone/>
        <a:tabLst/>
        <a:defRPr lang="it-IT" sz="4400" b="0" i="0" u="none" strike="noStrike" kern="1200" cap="none" spc="0" baseline="0">
          <a:solidFill>
            <a:srgbClr val="000000"/>
          </a:solidFill>
          <a:uFillTx/>
          <a:latin typeface="Calibri Light" pitchFamily="18"/>
          <a:ea typeface="Microsoft YaHei" pitchFamily="2"/>
          <a:cs typeface="Arial" pitchFamily="2"/>
        </a:defRPr>
      </a:lvl1pPr>
    </p:titleStyle>
    <p:bodyStyle>
      <a:lvl1pPr marL="0" marR="0" lvl="0" indent="0" algn="l" defTabSz="914400" rtl="0" fontAlgn="auto" hangingPunct="1">
        <a:lnSpc>
          <a:spcPct val="90000"/>
        </a:lnSpc>
        <a:spcBef>
          <a:spcPts val="0"/>
        </a:spcBef>
        <a:spcAft>
          <a:spcPts val="1415"/>
        </a:spcAft>
        <a:buNone/>
        <a:tabLst/>
        <a:defRPr lang="en-US" sz="2800" b="0" i="0" u="none" strike="noStrike" kern="1200" cap="none" spc="0" baseline="0">
          <a:solidFill>
            <a:srgbClr val="000000"/>
          </a:solidFill>
          <a:uFillTx/>
          <a:latin typeface="Calibri" pitchFamily="18"/>
          <a:ea typeface="Microsoft YaHei" pitchFamily="2"/>
          <a:cs typeface="Arial"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41A360-46B6-4B4E-B9F5-23AA9DFD7BB0}"/>
              </a:ext>
            </a:extLst>
          </p:cNvPr>
          <p:cNvSpPr txBox="1">
            <a:spLocks noGrp="1"/>
          </p:cNvSpPr>
          <p:nvPr>
            <p:ph type="title"/>
          </p:nvPr>
        </p:nvSpPr>
        <p:spPr>
          <a:xfrm>
            <a:off x="838084" y="365037"/>
            <a:ext cx="10515243" cy="1325157"/>
          </a:xfrm>
          <a:prstGeom prst="rect">
            <a:avLst/>
          </a:prstGeom>
          <a:noFill/>
          <a:ln>
            <a:noFill/>
          </a:ln>
        </p:spPr>
        <p:txBody>
          <a:bodyPr vert="horz" wrap="square" lIns="90004" tIns="44997" rIns="90004" bIns="44997" anchor="t" anchorCtr="0" compatLnSpc="1">
            <a:noAutofit/>
          </a:bodyPr>
          <a:lstStyle/>
          <a:p>
            <a:pPr lvl="0"/>
            <a:r>
              <a:rPr lang="it-IT"/>
              <a:t>Fate clic per modificare il formato del testo del titoloFare clic per modificare lo stile del titolo dello schema</a:t>
            </a:r>
          </a:p>
        </p:txBody>
      </p:sp>
      <p:sp>
        <p:nvSpPr>
          <p:cNvPr id="3" name="Segnaposto contenuto 2">
            <a:extLst>
              <a:ext uri="{FF2B5EF4-FFF2-40B4-BE49-F238E27FC236}">
                <a16:creationId xmlns:a16="http://schemas.microsoft.com/office/drawing/2014/main" id="{D5AFA1F8-2570-47E2-A2E8-D5B9DFE6AC23}"/>
              </a:ext>
            </a:extLst>
          </p:cNvPr>
          <p:cNvSpPr txBox="1">
            <a:spLocks noGrp="1"/>
          </p:cNvSpPr>
          <p:nvPr>
            <p:ph type="body" idx="1"/>
          </p:nvPr>
        </p:nvSpPr>
        <p:spPr>
          <a:xfrm>
            <a:off x="838084" y="1825563"/>
            <a:ext cx="10515243" cy="4350962"/>
          </a:xfrm>
          <a:prstGeom prst="rect">
            <a:avLst/>
          </a:prstGeom>
          <a:noFill/>
          <a:ln>
            <a:noFill/>
          </a:ln>
        </p:spPr>
        <p:txBody>
          <a:bodyPr vert="horz" wrap="square" lIns="90004" tIns="44997" rIns="90004" bIns="44997" anchor="t" anchorCtr="0" compatLnSpc="1">
            <a:noAutofit/>
          </a:bodyPr>
          <a:lstStyle/>
          <a:p>
            <a:pPr lvl="0"/>
            <a:r>
              <a:rPr lang="it-IT"/>
              <a:t>Fate clic per modificare il formato del testo della struttura</a:t>
            </a:r>
          </a:p>
          <a:p>
            <a:pPr lvl="1"/>
            <a:r>
              <a:rPr lang="it-IT"/>
              <a:t>Secondo livello struttura</a:t>
            </a:r>
          </a:p>
          <a:p>
            <a:pPr lvl="2"/>
            <a:r>
              <a:rPr lang="it-IT"/>
              <a:t>Terzo livello struttura</a:t>
            </a:r>
          </a:p>
          <a:p>
            <a:pPr lvl="3"/>
            <a:r>
              <a:rPr lang="it-IT"/>
              <a:t>Quarto livello struttura</a:t>
            </a:r>
          </a:p>
          <a:p>
            <a:pPr lvl="4"/>
            <a:r>
              <a:rPr lang="it-IT"/>
              <a:t>Quinto livello struttura</a:t>
            </a:r>
          </a:p>
          <a:p>
            <a:pPr lvl="5"/>
            <a:r>
              <a:rPr lang="it-IT"/>
              <a:t>Sesto livello struttura</a:t>
            </a:r>
          </a:p>
          <a:p>
            <a:pPr lvl="6"/>
            <a:r>
              <a:rPr lang="it-IT"/>
              <a:t>Settimo livello struttura</a:t>
            </a:r>
          </a:p>
          <a:p>
            <a:pPr lvl="7"/>
            <a:r>
              <a:rPr lang="it-IT"/>
              <a:t>Ottavo livello struttura</a:t>
            </a:r>
          </a:p>
          <a:p>
            <a:pPr lvl="0"/>
            <a:r>
              <a:rPr lang="it-IT"/>
              <a:t>Nono livello strutturaFare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FE34397-CB4E-4E78-8A05-C6946C61C217}"/>
              </a:ext>
            </a:extLst>
          </p:cNvPr>
          <p:cNvSpPr txBox="1">
            <a:spLocks noGrp="1"/>
          </p:cNvSpPr>
          <p:nvPr>
            <p:ph type="dt" sz="half" idx="2"/>
          </p:nvPr>
        </p:nvSpPr>
        <p:spPr>
          <a:xfrm>
            <a:off x="838084" y="6356515"/>
            <a:ext cx="2742843"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1">
              <a:lnSpc>
                <a:spcPct val="100000"/>
              </a:lnSpc>
              <a:spcBef>
                <a:spcPts val="0"/>
              </a:spcBef>
              <a:spcAft>
                <a:spcPts val="0"/>
              </a:spcAft>
              <a:buNone/>
              <a:tabLst/>
              <a:defRPr lang="it-IT" sz="1800" b="0" i="0" u="none" strike="noStrike" kern="1200" cap="none" spc="0" baseline="0">
                <a:solidFill>
                  <a:srgbClr val="000000"/>
                </a:solidFill>
                <a:uFillTx/>
                <a:latin typeface="Calibri" pitchFamily="18"/>
                <a:ea typeface="Lucida Sans Unicode" pitchFamily="2"/>
                <a:cs typeface="Tahoma" pitchFamily="2"/>
              </a:defRPr>
            </a:lvl1pPr>
          </a:lstStyle>
          <a:p>
            <a:pPr lvl="0"/>
            <a:fld id="{FBEE75CE-E1A9-412E-95CA-52380A91063F}" type="datetime1">
              <a:rPr lang="it-IT"/>
              <a:pPr lvl="0"/>
              <a:t>21/06/2020</a:t>
            </a:fld>
            <a:endParaRPr lang="it-IT"/>
          </a:p>
        </p:txBody>
      </p:sp>
      <p:sp>
        <p:nvSpPr>
          <p:cNvPr id="5" name="Segnaposto piè di pagina 4">
            <a:extLst>
              <a:ext uri="{FF2B5EF4-FFF2-40B4-BE49-F238E27FC236}">
                <a16:creationId xmlns:a16="http://schemas.microsoft.com/office/drawing/2014/main" id="{02C05677-6E5B-4FC9-897E-A62815F1B30C}"/>
              </a:ext>
            </a:extLst>
          </p:cNvPr>
          <p:cNvSpPr txBox="1">
            <a:spLocks noGrp="1"/>
          </p:cNvSpPr>
          <p:nvPr>
            <p:ph type="ftr" sz="quarter" idx="3"/>
          </p:nvPr>
        </p:nvSpPr>
        <p:spPr>
          <a:xfrm>
            <a:off x="4038475" y="6356515"/>
            <a:ext cx="4114443"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0">
              <a:lnSpc>
                <a:spcPct val="100000"/>
              </a:lnSpc>
              <a:spcBef>
                <a:spcPts val="0"/>
              </a:spcBef>
              <a:spcAft>
                <a:spcPts val="0"/>
              </a:spcAft>
              <a:buNone/>
              <a:tabLst/>
              <a:defRPr lang="it-IT"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it-IT"/>
          </a:p>
        </p:txBody>
      </p:sp>
      <p:sp>
        <p:nvSpPr>
          <p:cNvPr id="6" name="Segnaposto numero diapositiva 5">
            <a:extLst>
              <a:ext uri="{FF2B5EF4-FFF2-40B4-BE49-F238E27FC236}">
                <a16:creationId xmlns:a16="http://schemas.microsoft.com/office/drawing/2014/main" id="{933B464F-17F8-4347-95B6-30B239FE515E}"/>
              </a:ext>
            </a:extLst>
          </p:cNvPr>
          <p:cNvSpPr txBox="1">
            <a:spLocks noGrp="1"/>
          </p:cNvSpPr>
          <p:nvPr>
            <p:ph type="sldNum" sz="quarter" idx="4"/>
          </p:nvPr>
        </p:nvSpPr>
        <p:spPr>
          <a:xfrm>
            <a:off x="8610484" y="6356515"/>
            <a:ext cx="2742843"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1">
              <a:lnSpc>
                <a:spcPct val="100000"/>
              </a:lnSpc>
              <a:spcBef>
                <a:spcPts val="0"/>
              </a:spcBef>
              <a:spcAft>
                <a:spcPts val="0"/>
              </a:spcAft>
              <a:buNone/>
              <a:tabLst/>
              <a:defRPr lang="it-IT" sz="1800" b="0" i="0" u="none" strike="noStrike" kern="1200" cap="none" spc="0" baseline="0">
                <a:solidFill>
                  <a:srgbClr val="000000"/>
                </a:solidFill>
                <a:uFillTx/>
                <a:latin typeface="Calibri" pitchFamily="18"/>
                <a:ea typeface="Lucida Sans Unicode" pitchFamily="2"/>
                <a:cs typeface="Tahoma" pitchFamily="2"/>
              </a:defRPr>
            </a:lvl1pPr>
          </a:lstStyle>
          <a:p>
            <a:pPr lvl="0"/>
            <a:fld id="{27147D21-834F-4BFF-878E-D11D9BBB9581}" type="slidenum">
              <a:t>‹#›</a:t>
            </a:fld>
            <a:endParaRPr lang="it-IT"/>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0" marR="0" lvl="0" indent="0" algn="l" defTabSz="914400" rtl="0" fontAlgn="auto" hangingPunct="1">
        <a:lnSpc>
          <a:spcPct val="90000"/>
        </a:lnSpc>
        <a:spcBef>
          <a:spcPts val="0"/>
        </a:spcBef>
        <a:spcAft>
          <a:spcPts val="0"/>
        </a:spcAft>
        <a:buNone/>
        <a:tabLst/>
        <a:defRPr lang="it-IT" sz="4400" b="0" i="0" u="none" strike="noStrike" kern="1200" cap="none" spc="0" baseline="0">
          <a:solidFill>
            <a:srgbClr val="000000"/>
          </a:solidFill>
          <a:uFillTx/>
          <a:latin typeface="Calibri Light" pitchFamily="18"/>
          <a:ea typeface="Microsoft YaHei" pitchFamily="2"/>
          <a:cs typeface="Arial" pitchFamily="2"/>
        </a:defRPr>
      </a:lvl1pPr>
    </p:titleStyle>
    <p:bodyStyle>
      <a:lvl1pPr marL="0" marR="0" lvl="0" indent="0" algn="l" defTabSz="914400" rtl="0" fontAlgn="auto" hangingPunct="1">
        <a:lnSpc>
          <a:spcPct val="90000"/>
        </a:lnSpc>
        <a:spcBef>
          <a:spcPts val="0"/>
        </a:spcBef>
        <a:spcAft>
          <a:spcPts val="1415"/>
        </a:spcAft>
        <a:buSzPct val="45000"/>
        <a:buFont typeface="StarSymbol"/>
        <a:buChar char="●"/>
        <a:tabLst/>
        <a:defRPr lang="it-IT" sz="2800" b="0" i="0" u="none" strike="noStrike" kern="1200" cap="none" spc="0" baseline="0">
          <a:solidFill>
            <a:srgbClr val="000000"/>
          </a:solidFill>
          <a:uFillTx/>
          <a:latin typeface="Calibri" pitchFamily="18"/>
          <a:ea typeface="Microsoft YaHei" pitchFamily="2"/>
          <a:cs typeface="Arial" pitchFamily="2"/>
        </a:defRPr>
      </a:lvl1pPr>
      <a:lvl2pPr marL="0" marR="0" lvl="1" indent="0" algn="l" defTabSz="914400" rtl="0" fontAlgn="auto" hangingPunct="1">
        <a:lnSpc>
          <a:spcPct val="90000"/>
        </a:lnSpc>
        <a:spcBef>
          <a:spcPts val="0"/>
        </a:spcBef>
        <a:spcAft>
          <a:spcPts val="1415"/>
        </a:spcAft>
        <a:buSzPct val="75000"/>
        <a:buFont typeface="StarSymbol"/>
        <a:buChar char="–"/>
        <a:tabLst/>
        <a:defRPr lang="it-IT" sz="2800" b="0" i="0" u="none" strike="noStrike" kern="1200" cap="none" spc="0" baseline="0">
          <a:solidFill>
            <a:srgbClr val="000000"/>
          </a:solidFill>
          <a:uFillTx/>
          <a:latin typeface="Calibri" pitchFamily="18"/>
          <a:ea typeface="Microsoft YaHei" pitchFamily="2"/>
          <a:cs typeface="Arial" pitchFamily="2"/>
        </a:defRPr>
      </a:lvl2pPr>
      <a:lvl3pPr marL="0" marR="0" lvl="2" indent="0" algn="l" defTabSz="914400" rtl="0" fontAlgn="auto" hangingPunct="1">
        <a:lnSpc>
          <a:spcPct val="90000"/>
        </a:lnSpc>
        <a:spcBef>
          <a:spcPts val="0"/>
        </a:spcBef>
        <a:spcAft>
          <a:spcPts val="1415"/>
        </a:spcAft>
        <a:buSzPct val="45000"/>
        <a:buFont typeface="StarSymbol"/>
        <a:buChar char="●"/>
        <a:tabLst/>
        <a:defRPr lang="it-IT" sz="2800" b="0" i="0" u="none" strike="noStrike" kern="1200" cap="none" spc="0" baseline="0">
          <a:solidFill>
            <a:srgbClr val="000000"/>
          </a:solidFill>
          <a:uFillTx/>
          <a:latin typeface="Calibri" pitchFamily="18"/>
          <a:ea typeface="Microsoft YaHei" pitchFamily="2"/>
          <a:cs typeface="Arial" pitchFamily="2"/>
        </a:defRPr>
      </a:lvl3pPr>
      <a:lvl4pPr marL="0" marR="0" lvl="3" indent="0" algn="l" defTabSz="914400" rtl="0" fontAlgn="auto" hangingPunct="1">
        <a:lnSpc>
          <a:spcPct val="90000"/>
        </a:lnSpc>
        <a:spcBef>
          <a:spcPts val="0"/>
        </a:spcBef>
        <a:spcAft>
          <a:spcPts val="1415"/>
        </a:spcAft>
        <a:buSzPct val="75000"/>
        <a:buFont typeface="StarSymbol"/>
        <a:buChar char="–"/>
        <a:tabLst/>
        <a:defRPr lang="it-IT" sz="2800" b="0" i="0" u="none" strike="noStrike" kern="1200" cap="none" spc="0" baseline="0">
          <a:solidFill>
            <a:srgbClr val="000000"/>
          </a:solidFill>
          <a:uFillTx/>
          <a:latin typeface="Calibri" pitchFamily="18"/>
          <a:ea typeface="Microsoft YaHei" pitchFamily="2"/>
          <a:cs typeface="Arial" pitchFamily="2"/>
        </a:defRPr>
      </a:lvl4pPr>
      <a:lvl5pPr marL="0" marR="0" lvl="4" indent="0" algn="l" defTabSz="914400" rtl="0" fontAlgn="auto" hangingPunct="1">
        <a:lnSpc>
          <a:spcPct val="90000"/>
        </a:lnSpc>
        <a:spcBef>
          <a:spcPts val="0"/>
        </a:spcBef>
        <a:spcAft>
          <a:spcPts val="1415"/>
        </a:spcAft>
        <a:buSzPct val="45000"/>
        <a:buFont typeface="StarSymbol"/>
        <a:buChar char="●"/>
        <a:tabLst/>
        <a:defRPr lang="it-IT" sz="2800" b="0" i="0" u="none" strike="noStrike" kern="1200" cap="none" spc="0" baseline="0">
          <a:solidFill>
            <a:srgbClr val="000000"/>
          </a:solidFill>
          <a:uFillTx/>
          <a:latin typeface="Calibri" pitchFamily="18"/>
          <a:ea typeface="Microsoft YaHei" pitchFamily="2"/>
          <a:cs typeface="Arial" pitchFamily="2"/>
        </a:defRPr>
      </a:lvl5pPr>
      <a:lvl6pPr marL="0" marR="0" lvl="5" indent="0" algn="l" defTabSz="914400" rtl="0" fontAlgn="auto" hangingPunct="1">
        <a:lnSpc>
          <a:spcPct val="90000"/>
        </a:lnSpc>
        <a:spcBef>
          <a:spcPts val="0"/>
        </a:spcBef>
        <a:spcAft>
          <a:spcPts val="1415"/>
        </a:spcAft>
        <a:buSzPct val="45000"/>
        <a:buFont typeface="StarSymbol"/>
        <a:buChar char="●"/>
        <a:tabLst/>
        <a:defRPr lang="it-IT" sz="2800" b="0" i="0" u="none" strike="noStrike" kern="1200" cap="none" spc="0" baseline="0">
          <a:solidFill>
            <a:srgbClr val="000000"/>
          </a:solidFill>
          <a:uFillTx/>
          <a:latin typeface="Calibri" pitchFamily="18"/>
          <a:ea typeface="Microsoft YaHei" pitchFamily="2"/>
          <a:cs typeface="Arial" pitchFamily="2"/>
        </a:defRPr>
      </a:lvl6pPr>
      <a:lvl7pPr marL="0" marR="0" lvl="6" indent="0" algn="l" defTabSz="914400" rtl="0" fontAlgn="auto" hangingPunct="1">
        <a:lnSpc>
          <a:spcPct val="90000"/>
        </a:lnSpc>
        <a:spcBef>
          <a:spcPts val="0"/>
        </a:spcBef>
        <a:spcAft>
          <a:spcPts val="1415"/>
        </a:spcAft>
        <a:buSzPct val="45000"/>
        <a:buFont typeface="StarSymbol"/>
        <a:buChar char="●"/>
        <a:tabLst/>
        <a:defRPr lang="it-IT" sz="2800" b="0" i="0" u="none" strike="noStrike" kern="1200" cap="none" spc="0" baseline="0">
          <a:solidFill>
            <a:srgbClr val="000000"/>
          </a:solidFill>
          <a:uFillTx/>
          <a:latin typeface="Calibri" pitchFamily="18"/>
          <a:ea typeface="Microsoft YaHei" pitchFamily="2"/>
          <a:cs typeface="Arial" pitchFamily="2"/>
        </a:defRPr>
      </a:lvl7pPr>
      <a:lvl8pPr marL="0" marR="0" lvl="7" indent="0" algn="l" defTabSz="914400" rtl="0" fontAlgn="auto" hangingPunct="1">
        <a:lnSpc>
          <a:spcPct val="90000"/>
        </a:lnSpc>
        <a:spcBef>
          <a:spcPts val="0"/>
        </a:spcBef>
        <a:spcAft>
          <a:spcPts val="1415"/>
        </a:spcAft>
        <a:buSzPct val="45000"/>
        <a:buFont typeface="StarSymbol"/>
        <a:buChar char="●"/>
        <a:tabLst/>
        <a:defRPr lang="it-IT" sz="2800" b="0" i="0" u="none" strike="noStrike" kern="1200" cap="none" spc="0" baseline="0">
          <a:solidFill>
            <a:srgbClr val="000000"/>
          </a:solidFill>
          <a:uFillTx/>
          <a:latin typeface="Calibri" pitchFamily="18"/>
          <a:ea typeface="Microsoft YaHei" pitchFamily="2"/>
          <a:cs typeface="Arial" pitchFamily="2"/>
        </a:defRPr>
      </a:lvl8pPr>
      <a:lvl9pPr marL="0" marR="0" lvl="0" indent="0" algn="l" defTabSz="914400" rtl="0" fontAlgn="auto" hangingPunct="1">
        <a:lnSpc>
          <a:spcPct val="90000"/>
        </a:lnSpc>
        <a:spcBef>
          <a:spcPts val="0"/>
        </a:spcBef>
        <a:spcAft>
          <a:spcPts val="1415"/>
        </a:spcAft>
        <a:buSzPct val="45000"/>
        <a:buFont typeface="StarSymbol"/>
        <a:buChar char="●"/>
        <a:tabLst/>
        <a:defRPr lang="it-IT" sz="2800" b="0" i="0" u="none" strike="noStrike" kern="1200" cap="none" spc="0" baseline="0">
          <a:solidFill>
            <a:srgbClr val="000000"/>
          </a:solidFill>
          <a:uFillTx/>
          <a:latin typeface="Calibri" pitchFamily="18"/>
          <a:ea typeface="Microsoft YaHei" pitchFamily="2"/>
          <a:cs typeface="Arial" pitchFamily="2"/>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28DB335-7C67-4AD7-AB17-D724F832C871}" type="datetimeFigureOut">
              <a:rPr lang="it-IT" smtClean="0"/>
              <a:t>21/06/2020</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966EDF8-2FF5-4BE1-B89C-D75D21D47FF1}" type="slidenum">
              <a:rPr lang="it-IT" smtClean="0"/>
              <a:t>‹#›</a:t>
            </a:fld>
            <a:endParaRPr lang="it-IT"/>
          </a:p>
        </p:txBody>
      </p:sp>
    </p:spTree>
    <p:extLst>
      <p:ext uri="{BB962C8B-B14F-4D97-AF65-F5344CB8AC3E}">
        <p14:creationId xmlns:p14="http://schemas.microsoft.com/office/powerpoint/2010/main" val="1392510814"/>
      </p:ext>
    </p:extLst>
  </p:cSld>
  <p:clrMap bg1="dk1" tx1="lt1" bg2="dk2" tx2="lt2" accent1="accent1" accent2="accent2" accent3="accent3" accent4="accent4" accent5="accent5" accent6="accent6" hlink="hlink" folHlink="folHlink"/>
  <p:sldLayoutIdLst>
    <p:sldLayoutId id="2147483698" r:id="rId1"/>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F5B5D2-CA2A-6548-955E-9897154AE4E2}" type="datetimeFigureOut">
              <a:rPr lang="it-IT" smtClean="0"/>
              <a:t>21/06/2020</a:t>
            </a:fld>
            <a:endParaRPr lang="it-IT"/>
          </a:p>
        </p:txBody>
      </p:sp>
      <p:sp>
        <p:nvSpPr>
          <p:cNvPr id="5" name="Segnaposto piè di pagina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11C3C-84A5-A346-8CE0-29825D2E2D30}" type="slidenum">
              <a:rPr lang="it-IT" smtClean="0"/>
              <a:t>‹#›</a:t>
            </a:fld>
            <a:endParaRPr lang="it-IT"/>
          </a:p>
        </p:txBody>
      </p:sp>
    </p:spTree>
    <p:extLst>
      <p:ext uri="{BB962C8B-B14F-4D97-AF65-F5344CB8AC3E}">
        <p14:creationId xmlns:p14="http://schemas.microsoft.com/office/powerpoint/2010/main" val="12221918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emf"/><Relationship Id="rId4" Type="http://schemas.openxmlformats.org/officeDocument/2006/relationships/image" Target="../media/image7.em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9.jpg"/><Relationship Id="rId2" Type="http://schemas.openxmlformats.org/officeDocument/2006/relationships/image" Target="../media/image26.png"/><Relationship Id="rId1" Type="http://schemas.openxmlformats.org/officeDocument/2006/relationships/slideLayout" Target="../slideLayouts/slideLayout3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9.png"/><Relationship Id="rId1" Type="http://schemas.openxmlformats.org/officeDocument/2006/relationships/slideLayout" Target="../slideLayouts/slideLayout34.xml"/><Relationship Id="rId5" Type="http://schemas.openxmlformats.org/officeDocument/2006/relationships/image" Target="../media/image9.jpg"/><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4.xml"/><Relationship Id="rId6" Type="http://schemas.openxmlformats.org/officeDocument/2006/relationships/image" Target="../media/image9.jpg"/><Relationship Id="rId5" Type="http://schemas.openxmlformats.org/officeDocument/2006/relationships/image" Target="../media/image8.emf"/><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2.png"/><Relationship Id="rId1" Type="http://schemas.openxmlformats.org/officeDocument/2006/relationships/slideLayout" Target="../slideLayouts/slideLayout34.xml"/><Relationship Id="rId5" Type="http://schemas.openxmlformats.org/officeDocument/2006/relationships/image" Target="../media/image9.jpg"/><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3.png"/><Relationship Id="rId1" Type="http://schemas.openxmlformats.org/officeDocument/2006/relationships/slideLayout" Target="../slideLayouts/slideLayout34.xml"/><Relationship Id="rId5" Type="http://schemas.openxmlformats.org/officeDocument/2006/relationships/image" Target="../media/image9.jpg"/><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4.xml"/><Relationship Id="rId6" Type="http://schemas.openxmlformats.org/officeDocument/2006/relationships/image" Target="../media/image9.jpg"/><Relationship Id="rId5" Type="http://schemas.openxmlformats.org/officeDocument/2006/relationships/image" Target="../media/image8.emf"/><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6.png"/><Relationship Id="rId1" Type="http://schemas.openxmlformats.org/officeDocument/2006/relationships/slideLayout" Target="../slideLayouts/slideLayout34.xml"/><Relationship Id="rId5" Type="http://schemas.openxmlformats.org/officeDocument/2006/relationships/image" Target="../media/image9.jpg"/><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4.xml"/><Relationship Id="rId6" Type="http://schemas.openxmlformats.org/officeDocument/2006/relationships/image" Target="../media/image9.jpg"/><Relationship Id="rId5" Type="http://schemas.openxmlformats.org/officeDocument/2006/relationships/image" Target="../media/image8.emf"/><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9.png"/><Relationship Id="rId1" Type="http://schemas.openxmlformats.org/officeDocument/2006/relationships/slideLayout" Target="../slideLayouts/slideLayout34.xml"/><Relationship Id="rId5" Type="http://schemas.openxmlformats.org/officeDocument/2006/relationships/image" Target="../media/image9.jpg"/><Relationship Id="rId4" Type="http://schemas.openxmlformats.org/officeDocument/2006/relationships/image" Target="../media/image8.emf"/></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9.jpg"/><Relationship Id="rId5" Type="http://schemas.openxmlformats.org/officeDocument/2006/relationships/image" Target="../media/image8.emf"/><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png"/><Relationship Id="rId7"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42.jp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41.png"/><Relationship Id="rId5" Type="http://schemas.openxmlformats.org/officeDocument/2006/relationships/image" Target="../media/image9.jpg"/><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5.xml"/><Relationship Id="rId6" Type="http://schemas.openxmlformats.org/officeDocument/2006/relationships/image" Target="../media/image9.jpg"/><Relationship Id="rId5" Type="http://schemas.openxmlformats.org/officeDocument/2006/relationships/image" Target="../media/image8.emf"/><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48.png"/><Relationship Id="rId11" Type="http://schemas.openxmlformats.org/officeDocument/2006/relationships/image" Target="../media/image9.jpg"/><Relationship Id="rId5" Type="http://schemas.openxmlformats.org/officeDocument/2006/relationships/image" Target="../media/image47.png"/><Relationship Id="rId10" Type="http://schemas.openxmlformats.org/officeDocument/2006/relationships/image" Target="../media/image8.emf"/><Relationship Id="rId4" Type="http://schemas.openxmlformats.org/officeDocument/2006/relationships/image" Target="../media/image46.png"/><Relationship Id="rId9"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0.png"/><Relationship Id="rId1" Type="http://schemas.openxmlformats.org/officeDocument/2006/relationships/slideLayout" Target="../slideLayouts/slideLayout35.xml"/><Relationship Id="rId5" Type="http://schemas.openxmlformats.org/officeDocument/2006/relationships/image" Target="../media/image9.jpg"/><Relationship Id="rId4" Type="http://schemas.openxmlformats.org/officeDocument/2006/relationships/image" Target="../media/image8.emf"/></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5.png"/><Relationship Id="rId1" Type="http://schemas.openxmlformats.org/officeDocument/2006/relationships/slideLayout" Target="../slideLayouts/slideLayout35.xml"/><Relationship Id="rId5" Type="http://schemas.openxmlformats.org/officeDocument/2006/relationships/image" Target="../media/image9.jpg"/><Relationship Id="rId4" Type="http://schemas.openxmlformats.org/officeDocument/2006/relationships/image" Target="../media/image8.emf"/></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7.png"/><Relationship Id="rId1" Type="http://schemas.openxmlformats.org/officeDocument/2006/relationships/slideLayout" Target="../slideLayouts/slideLayout35.xml"/><Relationship Id="rId5" Type="http://schemas.openxmlformats.org/officeDocument/2006/relationships/image" Target="../media/image9.jpg"/><Relationship Id="rId4" Type="http://schemas.openxmlformats.org/officeDocument/2006/relationships/image" Target="../media/image8.emf"/></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6.png"/><Relationship Id="rId1" Type="http://schemas.openxmlformats.org/officeDocument/2006/relationships/slideLayout" Target="../slideLayouts/slideLayout35.xml"/><Relationship Id="rId5" Type="http://schemas.openxmlformats.org/officeDocument/2006/relationships/image" Target="../media/image9.jpg"/><Relationship Id="rId4" Type="http://schemas.openxmlformats.org/officeDocument/2006/relationships/image" Target="../media/image8.emf"/></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8.png"/><Relationship Id="rId1" Type="http://schemas.openxmlformats.org/officeDocument/2006/relationships/slideLayout" Target="../slideLayouts/slideLayout35.xml"/><Relationship Id="rId5" Type="http://schemas.openxmlformats.org/officeDocument/2006/relationships/image" Target="../media/image9.jpg"/><Relationship Id="rId4" Type="http://schemas.openxmlformats.org/officeDocument/2006/relationships/image" Target="../media/image8.em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9.jp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jpg"/><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4.xml"/><Relationship Id="rId6" Type="http://schemas.openxmlformats.org/officeDocument/2006/relationships/image" Target="../media/image9.jpg"/><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4.xml"/><Relationship Id="rId6" Type="http://schemas.openxmlformats.org/officeDocument/2006/relationships/image" Target="../media/image9.jpg"/><Relationship Id="rId5" Type="http://schemas.openxmlformats.org/officeDocument/2006/relationships/image" Target="../media/image8.emf"/><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4.xml"/><Relationship Id="rId6" Type="http://schemas.openxmlformats.org/officeDocument/2006/relationships/image" Target="../media/image9.jpg"/><Relationship Id="rId5" Type="http://schemas.openxmlformats.org/officeDocument/2006/relationships/image" Target="../media/image8.emf"/><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69F0A5-2EF7-4C1C-BCAF-FEE3DA9C6D34}"/>
              </a:ext>
            </a:extLst>
          </p:cNvPr>
          <p:cNvSpPr txBox="1">
            <a:spLocks noGrp="1"/>
          </p:cNvSpPr>
          <p:nvPr>
            <p:ph type="title" idx="4294967295"/>
          </p:nvPr>
        </p:nvSpPr>
        <p:spPr>
          <a:xfrm>
            <a:off x="359999" y="215999"/>
            <a:ext cx="6274082" cy="3436196"/>
          </a:xfrm>
        </p:spPr>
        <p:txBody>
          <a:bodyPr anchor="t"/>
          <a:lstStyle/>
          <a:p>
            <a:pPr lvl="0">
              <a:lnSpc>
                <a:spcPct val="100000"/>
              </a:lnSpc>
            </a:pPr>
            <a:r>
              <a:rPr lang="it-IT" sz="4400" b="1">
                <a:latin typeface="Calibri" pitchFamily="18"/>
              </a:rPr>
              <a:t>INTRODUZIONE</a:t>
            </a:r>
            <a:br>
              <a:rPr lang="it-IT" sz="2600"/>
            </a:br>
            <a:br>
              <a:rPr lang="it-IT" sz="2600"/>
            </a:br>
            <a:r>
              <a:rPr lang="it-IT" sz="2700">
                <a:latin typeface="Arial Nova" pitchFamily="34"/>
              </a:rPr>
              <a:t>La nostra missione consiste nell’esplorazione di un’area con fondale irregolare: si tratta di una survey di tipo lawn-mower e il task di esecuzione prevede che il veicolo debba mantenere una </a:t>
            </a:r>
            <a:r>
              <a:rPr lang="it-IT" sz="2700" b="1">
                <a:latin typeface="Arial Nova" pitchFamily="34"/>
              </a:rPr>
              <a:t>velocità di crociera </a:t>
            </a:r>
            <a:r>
              <a:rPr lang="it-IT" sz="2700">
                <a:latin typeface="Arial Nova" pitchFamily="34"/>
              </a:rPr>
              <a:t>costante, effettuando l’esplorazione con </a:t>
            </a:r>
            <a:r>
              <a:rPr lang="it-IT" sz="2700" b="1">
                <a:latin typeface="Arial Nova" pitchFamily="34"/>
              </a:rPr>
              <a:t>altitudine</a:t>
            </a:r>
            <a:r>
              <a:rPr lang="it-IT" sz="2700">
                <a:latin typeface="Arial Nova" pitchFamily="34"/>
              </a:rPr>
              <a:t> (distanza del veicolo rispetto al fondale) mantenuta ad un valore desiderato</a:t>
            </a:r>
          </a:p>
        </p:txBody>
      </p:sp>
      <p:pic>
        <p:nvPicPr>
          <p:cNvPr id="3" name="Immagine 6">
            <a:extLst>
              <a:ext uri="{FF2B5EF4-FFF2-40B4-BE49-F238E27FC236}">
                <a16:creationId xmlns:a16="http://schemas.microsoft.com/office/drawing/2014/main" id="{F508EECE-FE68-447D-AB6A-8833D4B9C32E}"/>
              </a:ext>
            </a:extLst>
          </p:cNvPr>
          <p:cNvPicPr>
            <a:picLocks noChangeAspect="1"/>
          </p:cNvPicPr>
          <p:nvPr/>
        </p:nvPicPr>
        <p:blipFill>
          <a:blip r:embed="rId3">
            <a:lum/>
            <a:alphaModFix/>
          </a:blip>
          <a:srcRect t="1535" b="18208"/>
          <a:stretch>
            <a:fillRect/>
          </a:stretch>
        </p:blipFill>
        <p:spPr>
          <a:xfrm>
            <a:off x="7192798" y="251642"/>
            <a:ext cx="3578038" cy="5293077"/>
          </a:xfrm>
          <a:prstGeom prst="rect">
            <a:avLst/>
          </a:prstGeom>
          <a:noFill/>
          <a:ln cap="flat">
            <a:noFill/>
          </a:ln>
        </p:spPr>
      </p:pic>
      <p:sp>
        <p:nvSpPr>
          <p:cNvPr id="8" name="Parallelogramma 5">
            <a:extLst>
              <a:ext uri="{FF2B5EF4-FFF2-40B4-BE49-F238E27FC236}">
                <a16:creationId xmlns:a16="http://schemas.microsoft.com/office/drawing/2014/main" id="{927E439A-5217-436D-8C4A-F33830DC4CA5}"/>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69B83172-90A1-41C1-96E3-C2E05CA3A7F2}"/>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Immagine 6" descr="cherubino_pant541.eps">
            <a:extLst>
              <a:ext uri="{FF2B5EF4-FFF2-40B4-BE49-F238E27FC236}">
                <a16:creationId xmlns:a16="http://schemas.microsoft.com/office/drawing/2014/main" id="{B74DEF58-4A25-47D1-B134-DF77B8704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1" name="Immagine 7" descr="logo_white.eps">
            <a:extLst>
              <a:ext uri="{FF2B5EF4-FFF2-40B4-BE49-F238E27FC236}">
                <a16:creationId xmlns:a16="http://schemas.microsoft.com/office/drawing/2014/main" id="{697BC769-A481-4EA5-BFC0-03DB86078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2" name="Picture 11" descr="A close up of a sign&#10;&#10;Description automatically generated">
            <a:extLst>
              <a:ext uri="{FF2B5EF4-FFF2-40B4-BE49-F238E27FC236}">
                <a16:creationId xmlns:a16="http://schemas.microsoft.com/office/drawing/2014/main" id="{96B6BF60-77FD-4D6A-83B7-88DC2C5A6D35}"/>
              </a:ext>
            </a:extLst>
          </p:cNvPr>
          <p:cNvPicPr>
            <a:picLocks noChangeAspect="1"/>
          </p:cNvPicPr>
          <p:nvPr/>
        </p:nvPicPr>
        <p:blipFill>
          <a:blip r:embed="rId6"/>
          <a:stretch>
            <a:fillRect/>
          </a:stretch>
        </p:blipFill>
        <p:spPr>
          <a:xfrm>
            <a:off x="-1" y="6381411"/>
            <a:ext cx="2943452" cy="475200"/>
          </a:xfrm>
          <a:prstGeom prst="rect">
            <a:avLst/>
          </a:prstGeom>
          <a:noFill/>
          <a:ln cmpd="sng">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ppt_x</p:attrName>
                                        </p:attrNameLst>
                                      </p:cBhvr>
                                      <p:tavLst>
                                        <p:tav tm="0">
                                          <p:val>
                                            <p:strVal val="#ppt_x"/>
                                          </p:val>
                                        </p:tav>
                                        <p:tav tm="100000">
                                          <p:val>
                                            <p:strVal val="#ppt_x"/>
                                          </p:val>
                                        </p:tav>
                                      </p:tavLst>
                                    </p:anim>
                                    <p:anim calcmode="lin" valueType="num">
                                      <p:cBhvr>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250" fill="hold"/>
                                        <p:tgtEl>
                                          <p:spTgt spid="3"/>
                                        </p:tgtEl>
                                        <p:attrNameLst>
                                          <p:attrName>ppt_w</p:attrName>
                                        </p:attrNameLst>
                                      </p:cBhvr>
                                      <p:tavLst>
                                        <p:tav tm="0">
                                          <p:val>
                                            <p:strVal val="0"/>
                                          </p:val>
                                        </p:tav>
                                        <p:tav tm="100000">
                                          <p:val>
                                            <p:strVal val="#ppt_w"/>
                                          </p:val>
                                        </p:tav>
                                      </p:tavLst>
                                    </p:anim>
                                    <p:anim calcmode="lin" valueType="num">
                                      <p:cBhvr>
                                        <p:cTn id="14" dur="250" fill="hold"/>
                                        <p:tgtEl>
                                          <p:spTgt spid="3"/>
                                        </p:tgtEl>
                                        <p:attrNameLst>
                                          <p:attrName>ppt_h</p:attrName>
                                        </p:attrNameLst>
                                      </p:cBhvr>
                                      <p:tavLst>
                                        <p:tav tm="0">
                                          <p:val>
                                            <p:strVal val="0"/>
                                          </p:val>
                                        </p:tav>
                                        <p:tav tm="100000">
                                          <p:val>
                                            <p:strVal val="#ppt_h"/>
                                          </p:val>
                                        </p:tav>
                                      </p:tavLst>
                                    </p:anim>
                                    <p:anim calcmode="lin" valueType="num">
                                      <p:cBhvr>
                                        <p:cTn id="15" dur="250" fill="hold"/>
                                        <p:tgtEl>
                                          <p:spTgt spid="3"/>
                                        </p:tgtEl>
                                        <p:attrNameLst>
                                          <p:attrName>r</p:attrName>
                                        </p:attrNameLst>
                                      </p:cBhvr>
                                      <p:tavLst>
                                        <p:tav tm="0">
                                          <p:val>
                                            <p:strVal val="90"/>
                                          </p:val>
                                        </p:tav>
                                        <p:tav tm="100000">
                                          <p:val>
                                            <p:strVal val="0"/>
                                          </p:val>
                                        </p:tav>
                                      </p:tavLst>
                                    </p:anim>
                                    <p:animEffect transition="in" filter="fade">
                                      <p:cBhvr>
                                        <p:cTn id="1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BF06DD-E2AA-4721-8124-73EDE705DA03}"/>
              </a:ext>
            </a:extLst>
          </p:cNvPr>
          <p:cNvSpPr txBox="1"/>
          <p:nvPr/>
        </p:nvSpPr>
        <p:spPr>
          <a:xfrm>
            <a:off x="742122" y="265043"/>
            <a:ext cx="7553739" cy="523220"/>
          </a:xfrm>
          <a:prstGeom prst="rect">
            <a:avLst/>
          </a:prstGeom>
          <a:noFill/>
        </p:spPr>
        <p:txBody>
          <a:bodyPr wrap="square" rtlCol="0">
            <a:spAutoFit/>
          </a:bodyPr>
          <a:lstStyle/>
          <a:p>
            <a:r>
              <a:rPr lang="it-IT" sz="2800" dirty="0">
                <a:latin typeface="+mj-lt"/>
              </a:rPr>
              <a:t>POSITIONING</a:t>
            </a:r>
          </a:p>
        </p:txBody>
      </p:sp>
      <p:pic>
        <p:nvPicPr>
          <p:cNvPr id="7" name="Immagine 6" descr="Immagine che contiene screenshot&#10;&#10;Descrizione generata automaticamente">
            <a:extLst>
              <a:ext uri="{FF2B5EF4-FFF2-40B4-BE49-F238E27FC236}">
                <a16:creationId xmlns:a16="http://schemas.microsoft.com/office/drawing/2014/main" id="{DC7AEB68-8671-4AB9-B5BB-7554BA39F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647" y="1090286"/>
            <a:ext cx="6345953" cy="4677428"/>
          </a:xfrm>
          <a:prstGeom prst="rect">
            <a:avLst/>
          </a:prstGeom>
        </p:spPr>
      </p:pic>
      <p:sp>
        <p:nvSpPr>
          <p:cNvPr id="10" name="CasellaDiTesto 9">
            <a:extLst>
              <a:ext uri="{FF2B5EF4-FFF2-40B4-BE49-F238E27FC236}">
                <a16:creationId xmlns:a16="http://schemas.microsoft.com/office/drawing/2014/main" id="{A75AAE8A-C563-4F44-8ADE-EF41F27EA009}"/>
              </a:ext>
            </a:extLst>
          </p:cNvPr>
          <p:cNvSpPr txBox="1"/>
          <p:nvPr/>
        </p:nvSpPr>
        <p:spPr>
          <a:xfrm>
            <a:off x="7156172" y="3631097"/>
            <a:ext cx="4479235" cy="923330"/>
          </a:xfrm>
          <a:prstGeom prst="rect">
            <a:avLst/>
          </a:prstGeom>
          <a:noFill/>
        </p:spPr>
        <p:txBody>
          <a:bodyPr wrap="square" rtlCol="0">
            <a:spAutoFit/>
          </a:bodyPr>
          <a:lstStyle/>
          <a:p>
            <a:r>
              <a:rPr lang="it-IT" dirty="0"/>
              <a:t>IL MODULO DI CONTROLLO CI HA RICHIESTO DEI RIFERIMENTI PER OGNI SINGOLA MANOVRA  DA EFFETTUARE </a:t>
            </a:r>
          </a:p>
        </p:txBody>
      </p:sp>
      <p:pic>
        <p:nvPicPr>
          <p:cNvPr id="14" name="Immagine 13" descr="Immagine che contiene mappa&#10;&#10;Descrizione generata automaticamente">
            <a:extLst>
              <a:ext uri="{FF2B5EF4-FFF2-40B4-BE49-F238E27FC236}">
                <a16:creationId xmlns:a16="http://schemas.microsoft.com/office/drawing/2014/main" id="{06FD8662-A411-4585-BB2D-E6DEB494E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050" y="1083480"/>
            <a:ext cx="5239481" cy="2143424"/>
          </a:xfrm>
          <a:prstGeom prst="rect">
            <a:avLst/>
          </a:prstGeom>
        </p:spPr>
      </p:pic>
      <p:pic>
        <p:nvPicPr>
          <p:cNvPr id="18" name="Immagine 17" descr="Immagine che contiene luce, traffico, verde, fotografia&#10;&#10;Descrizione generata automaticamente">
            <a:extLst>
              <a:ext uri="{FF2B5EF4-FFF2-40B4-BE49-F238E27FC236}">
                <a16:creationId xmlns:a16="http://schemas.microsoft.com/office/drawing/2014/main" id="{E560AB0C-3F3C-4E8B-9FEC-CD7D26147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498201">
            <a:off x="7428144" y="1520646"/>
            <a:ext cx="1230353" cy="895552"/>
          </a:xfrm>
          <a:prstGeom prst="rect">
            <a:avLst/>
          </a:prstGeom>
        </p:spPr>
      </p:pic>
      <p:sp>
        <p:nvSpPr>
          <p:cNvPr id="11" name="Parallelogramma 5">
            <a:extLst>
              <a:ext uri="{FF2B5EF4-FFF2-40B4-BE49-F238E27FC236}">
                <a16:creationId xmlns:a16="http://schemas.microsoft.com/office/drawing/2014/main" id="{E389B6B2-07FE-49C6-8297-1C2E66B258B7}"/>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852A5B42-CC1A-4693-B816-00C56F6DF97E}"/>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Immagine 6" descr="cherubino_pant541.eps">
            <a:extLst>
              <a:ext uri="{FF2B5EF4-FFF2-40B4-BE49-F238E27FC236}">
                <a16:creationId xmlns:a16="http://schemas.microsoft.com/office/drawing/2014/main" id="{ADD3D8B7-4FC7-47A7-BEAA-200467AA4F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5" name="Immagine 7" descr="logo_white.eps">
            <a:extLst>
              <a:ext uri="{FF2B5EF4-FFF2-40B4-BE49-F238E27FC236}">
                <a16:creationId xmlns:a16="http://schemas.microsoft.com/office/drawing/2014/main" id="{2C95A64E-9A44-4C0C-8F20-861A54C12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6" name="Picture 15" descr="A close up of a sign&#10;&#10;Description automatically generated">
            <a:extLst>
              <a:ext uri="{FF2B5EF4-FFF2-40B4-BE49-F238E27FC236}">
                <a16:creationId xmlns:a16="http://schemas.microsoft.com/office/drawing/2014/main" id="{F65916AB-28FD-4EDA-8E1A-A101698363A5}"/>
              </a:ext>
            </a:extLst>
          </p:cNvPr>
          <p:cNvPicPr>
            <a:picLocks noChangeAspect="1"/>
          </p:cNvPicPr>
          <p:nvPr/>
        </p:nvPicPr>
        <p:blipFill>
          <a:blip r:embed="rId7"/>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46691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42" presetClass="path" presetSubtype="0" accel="50000" decel="50000" fill="hold" nodeType="afterEffect">
                                  <p:stCondLst>
                                    <p:cond delay="0"/>
                                  </p:stCondLst>
                                  <p:childTnLst>
                                    <p:animMotion origin="layout" path="M 4.58333E-6 2.96296E-6 L 0.21718 0.07014 " pathEditMode="relative" rAng="0" ptsTypes="AA">
                                      <p:cBhvr>
                                        <p:cTn id="35" dur="2000" fill="hold"/>
                                        <p:tgtEl>
                                          <p:spTgt spid="18"/>
                                        </p:tgtEl>
                                        <p:attrNameLst>
                                          <p:attrName>ppt_x</p:attrName>
                                          <p:attrName>ppt_y</p:attrName>
                                        </p:attrNameLst>
                                      </p:cBhvr>
                                      <p:rCtr x="10859"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36AB627-FC90-43D4-9210-54BE3CC1A156}"/>
              </a:ext>
            </a:extLst>
          </p:cNvPr>
          <p:cNvSpPr txBox="1"/>
          <p:nvPr/>
        </p:nvSpPr>
        <p:spPr>
          <a:xfrm>
            <a:off x="671443" y="325068"/>
            <a:ext cx="5026992" cy="646331"/>
          </a:xfrm>
          <a:prstGeom prst="rect">
            <a:avLst/>
          </a:prstGeom>
          <a:noFill/>
        </p:spPr>
        <p:txBody>
          <a:bodyPr wrap="square" rtlCol="0">
            <a:spAutoFit/>
          </a:bodyPr>
          <a:lstStyle/>
          <a:p>
            <a:r>
              <a:rPr lang="it-IT" sz="3600" dirty="0">
                <a:latin typeface="+mj-lt"/>
              </a:rPr>
              <a:t>DIVING</a:t>
            </a:r>
          </a:p>
        </p:txBody>
      </p:sp>
      <p:pic>
        <p:nvPicPr>
          <p:cNvPr id="7" name="Immagine 6" descr="Immagine che contiene screenshot&#10;&#10;Descrizione generata automaticamente">
            <a:extLst>
              <a:ext uri="{FF2B5EF4-FFF2-40B4-BE49-F238E27FC236}">
                <a16:creationId xmlns:a16="http://schemas.microsoft.com/office/drawing/2014/main" id="{683CC284-667E-495E-963C-F759E9B98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1173799"/>
            <a:ext cx="6696113" cy="4696913"/>
          </a:xfrm>
          <a:prstGeom prst="rect">
            <a:avLst/>
          </a:prstGeom>
        </p:spPr>
      </p:pic>
      <p:sp>
        <p:nvSpPr>
          <p:cNvPr id="8" name="CasellaDiTesto 7">
            <a:extLst>
              <a:ext uri="{FF2B5EF4-FFF2-40B4-BE49-F238E27FC236}">
                <a16:creationId xmlns:a16="http://schemas.microsoft.com/office/drawing/2014/main" id="{CB7BE37A-53AD-4564-9E6D-29573BCCEFB0}"/>
              </a:ext>
            </a:extLst>
          </p:cNvPr>
          <p:cNvSpPr txBox="1"/>
          <p:nvPr/>
        </p:nvSpPr>
        <p:spPr>
          <a:xfrm>
            <a:off x="8269357" y="1311966"/>
            <a:ext cx="3123282" cy="3693319"/>
          </a:xfrm>
          <a:prstGeom prst="rect">
            <a:avLst/>
          </a:prstGeom>
          <a:noFill/>
        </p:spPr>
        <p:txBody>
          <a:bodyPr wrap="square" rtlCol="0">
            <a:spAutoFit/>
          </a:bodyPr>
          <a:lstStyle/>
          <a:p>
            <a:pPr marL="285750" indent="-285750">
              <a:buFont typeface="Arial" panose="020B0604020202020204" pitchFamily="34" charset="0"/>
              <a:buChar char="•"/>
            </a:pPr>
            <a:r>
              <a:rPr lang="it-IT" dirty="0"/>
              <a:t>In entry settiamo il secondo bit del current_state </a:t>
            </a:r>
          </a:p>
          <a:p>
            <a:pPr marL="285750" indent="-285750">
              <a:buFont typeface="Arial" panose="020B0604020202020204" pitchFamily="34" charset="0"/>
              <a:buChar char="•"/>
            </a:pPr>
            <a:r>
              <a:rPr lang="it-IT" dirty="0"/>
              <a:t>C’è un check  sulla velocità </a:t>
            </a:r>
          </a:p>
          <a:p>
            <a:pPr marL="285750" indent="-285750">
              <a:buFont typeface="Arial" panose="020B0604020202020204" pitchFamily="34" charset="0"/>
              <a:buChar char="•"/>
            </a:pPr>
            <a:r>
              <a:rPr lang="it-IT" dirty="0"/>
              <a:t>Una volta che il veicolo si è stabilizzato nel punto A con orientazione desiderata e velocità nulla, avviene il cambio di riferimento in profondità.</a:t>
            </a:r>
          </a:p>
        </p:txBody>
      </p:sp>
      <p:cxnSp>
        <p:nvCxnSpPr>
          <p:cNvPr id="10" name="Connettore 2 9">
            <a:extLst>
              <a:ext uri="{FF2B5EF4-FFF2-40B4-BE49-F238E27FC236}">
                <a16:creationId xmlns:a16="http://schemas.microsoft.com/office/drawing/2014/main" id="{77034B95-42B2-4113-A888-C80EA5A03074}"/>
              </a:ext>
            </a:extLst>
          </p:cNvPr>
          <p:cNvCxnSpPr/>
          <p:nvPr/>
        </p:nvCxnSpPr>
        <p:spPr>
          <a:xfrm flipH="1" flipV="1">
            <a:off x="5208916" y="4045950"/>
            <a:ext cx="3230604" cy="6493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Parallelogramma 5">
            <a:extLst>
              <a:ext uri="{FF2B5EF4-FFF2-40B4-BE49-F238E27FC236}">
                <a16:creationId xmlns:a16="http://schemas.microsoft.com/office/drawing/2014/main" id="{46CBA937-351D-4ACD-A6B7-97FB30318F56}"/>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5091FD73-AC91-4EF3-B913-A67D59D2CF47}"/>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Immagine 6" descr="cherubino_pant541.eps">
            <a:extLst>
              <a:ext uri="{FF2B5EF4-FFF2-40B4-BE49-F238E27FC236}">
                <a16:creationId xmlns:a16="http://schemas.microsoft.com/office/drawing/2014/main" id="{55E561BA-226A-4419-8EE6-FBB5DE5EA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3" name="Immagine 7" descr="logo_white.eps">
            <a:extLst>
              <a:ext uri="{FF2B5EF4-FFF2-40B4-BE49-F238E27FC236}">
                <a16:creationId xmlns:a16="http://schemas.microsoft.com/office/drawing/2014/main" id="{9A432BD9-4E0F-4E06-9712-6DFE73D70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4" name="Picture 13" descr="A close up of a sign&#10;&#10;Description automatically generated">
            <a:extLst>
              <a:ext uri="{FF2B5EF4-FFF2-40B4-BE49-F238E27FC236}">
                <a16:creationId xmlns:a16="http://schemas.microsoft.com/office/drawing/2014/main" id="{11049C71-EB12-482E-93BC-53985B1A1E82}"/>
              </a:ext>
            </a:extLst>
          </p:cNvPr>
          <p:cNvPicPr>
            <a:picLocks noChangeAspect="1"/>
          </p:cNvPicPr>
          <p:nvPr/>
        </p:nvPicPr>
        <p:blipFill>
          <a:blip r:embed="rId5"/>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285334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AB421695-343C-42E3-AE17-B2CEF032F603}"/>
              </a:ext>
            </a:extLst>
          </p:cNvPr>
          <p:cNvSpPr>
            <a:spLocks noGrp="1"/>
          </p:cNvSpPr>
          <p:nvPr>
            <p:ph type="title"/>
          </p:nvPr>
        </p:nvSpPr>
        <p:spPr>
          <a:xfrm>
            <a:off x="840246" y="252374"/>
            <a:ext cx="3532971" cy="919206"/>
          </a:xfrm>
        </p:spPr>
        <p:txBody>
          <a:bodyPr>
            <a:normAutofit/>
          </a:bodyPr>
          <a:lstStyle/>
          <a:p>
            <a:r>
              <a:rPr lang="it-IT" dirty="0"/>
              <a:t>TRANSECT</a:t>
            </a:r>
          </a:p>
        </p:txBody>
      </p:sp>
      <p:sp>
        <p:nvSpPr>
          <p:cNvPr id="8" name="Segnaposto contenuto 2">
            <a:extLst>
              <a:ext uri="{FF2B5EF4-FFF2-40B4-BE49-F238E27FC236}">
                <a16:creationId xmlns:a16="http://schemas.microsoft.com/office/drawing/2014/main" id="{B8851271-D2E5-4A31-B723-0EB1CB3FD085}"/>
              </a:ext>
            </a:extLst>
          </p:cNvPr>
          <p:cNvSpPr>
            <a:spLocks noGrp="1"/>
          </p:cNvSpPr>
          <p:nvPr>
            <p:ph idx="1"/>
          </p:nvPr>
        </p:nvSpPr>
        <p:spPr>
          <a:xfrm>
            <a:off x="556592" y="1251711"/>
            <a:ext cx="4534376" cy="4354577"/>
          </a:xfrm>
        </p:spPr>
        <p:txBody>
          <a:bodyPr>
            <a:noAutofit/>
          </a:bodyPr>
          <a:lstStyle/>
          <a:p>
            <a:pPr>
              <a:buFont typeface="Wingdings" panose="05000000000000000000" pitchFamily="2" charset="2"/>
              <a:buChar char="§"/>
            </a:pPr>
            <a:endParaRPr lang="it-IT" sz="1800" dirty="0"/>
          </a:p>
          <a:p>
            <a:pPr>
              <a:buFont typeface="Wingdings" panose="05000000000000000000" pitchFamily="2" charset="2"/>
              <a:buChar char="§"/>
            </a:pPr>
            <a:r>
              <a:rPr lang="it-IT" sz="1800" dirty="0"/>
              <a:t>Raggiunto il punto d’inizio survey con posizione e orientazione desiderate, inizia la vera e propria scansione del  fondale.</a:t>
            </a:r>
          </a:p>
          <a:p>
            <a:pPr marL="0" indent="0">
              <a:buNone/>
            </a:pPr>
            <a:r>
              <a:rPr lang="it-IT" sz="2400" dirty="0"/>
              <a:t> </a:t>
            </a:r>
            <a:endParaRPr lang="it-IT" sz="1800" dirty="0"/>
          </a:p>
          <a:p>
            <a:pPr>
              <a:buFont typeface="Wingdings" panose="05000000000000000000" pitchFamily="2" charset="2"/>
              <a:buChar char="§"/>
            </a:pPr>
            <a:r>
              <a:rPr lang="it-IT" sz="1800" dirty="0"/>
              <a:t>Preso in considerazione il lato maggiore da scansionare, si generano offline i waypoints e i relativi valori di riferimento, salvati tramite l’utilizzo in MATLAB di array multidimensionali.</a:t>
            </a:r>
          </a:p>
        </p:txBody>
      </p:sp>
      <p:pic>
        <p:nvPicPr>
          <p:cNvPr id="3" name="Immagine 2" descr="Immagine che contiene testo, mappa&#10;&#10;Descrizione generata automaticamente">
            <a:extLst>
              <a:ext uri="{FF2B5EF4-FFF2-40B4-BE49-F238E27FC236}">
                <a16:creationId xmlns:a16="http://schemas.microsoft.com/office/drawing/2014/main" id="{4D5D5664-D004-415A-96EF-8B43ECC9D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245" y="548641"/>
            <a:ext cx="5126458" cy="2629885"/>
          </a:xfrm>
          <a:prstGeom prst="rect">
            <a:avLst/>
          </a:prstGeom>
        </p:spPr>
      </p:pic>
      <p:pic>
        <p:nvPicPr>
          <p:cNvPr id="12" name="Immagine 11" descr="Immagine che contiene testo, mappa&#10;&#10;Descrizione generata automaticamente">
            <a:extLst>
              <a:ext uri="{FF2B5EF4-FFF2-40B4-BE49-F238E27FC236}">
                <a16:creationId xmlns:a16="http://schemas.microsoft.com/office/drawing/2014/main" id="{E7B95348-91A0-4362-B09E-26F90DECD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245" y="3327275"/>
            <a:ext cx="5126458" cy="2378590"/>
          </a:xfrm>
          <a:prstGeom prst="rect">
            <a:avLst/>
          </a:prstGeom>
        </p:spPr>
      </p:pic>
      <p:sp>
        <p:nvSpPr>
          <p:cNvPr id="9" name="Parallelogramma 5">
            <a:extLst>
              <a:ext uri="{FF2B5EF4-FFF2-40B4-BE49-F238E27FC236}">
                <a16:creationId xmlns:a16="http://schemas.microsoft.com/office/drawing/2014/main" id="{1212D421-36FA-4886-B821-17C158EBC73E}"/>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FF9B4D9B-7BF2-444E-B323-064C75C6AB78}"/>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Immagine 6" descr="cherubino_pant541.eps">
            <a:extLst>
              <a:ext uri="{FF2B5EF4-FFF2-40B4-BE49-F238E27FC236}">
                <a16:creationId xmlns:a16="http://schemas.microsoft.com/office/drawing/2014/main" id="{F93D4724-E8B7-4451-8870-6C11632EB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3" name="Immagine 7" descr="logo_white.eps">
            <a:extLst>
              <a:ext uri="{FF2B5EF4-FFF2-40B4-BE49-F238E27FC236}">
                <a16:creationId xmlns:a16="http://schemas.microsoft.com/office/drawing/2014/main" id="{FB060F42-DABD-4010-AE1B-A539FF07D7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4" name="Picture 13" descr="A close up of a sign&#10;&#10;Description automatically generated">
            <a:extLst>
              <a:ext uri="{FF2B5EF4-FFF2-40B4-BE49-F238E27FC236}">
                <a16:creationId xmlns:a16="http://schemas.microsoft.com/office/drawing/2014/main" id="{0699B08E-36D4-490E-8D48-5C0AC530F2DE}"/>
              </a:ext>
            </a:extLst>
          </p:cNvPr>
          <p:cNvPicPr>
            <a:picLocks noChangeAspect="1"/>
          </p:cNvPicPr>
          <p:nvPr/>
        </p:nvPicPr>
        <p:blipFill>
          <a:blip r:embed="rId6"/>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2219603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egnaposto contenuto 4" descr="Immagine che contiene screenshot&#10;&#10;Descrizione generata automaticamente">
            <a:extLst>
              <a:ext uri="{FF2B5EF4-FFF2-40B4-BE49-F238E27FC236}">
                <a16:creationId xmlns:a16="http://schemas.microsoft.com/office/drawing/2014/main" id="{EC4444BB-FA77-43A4-BDF7-209218804A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372037"/>
            <a:ext cx="5848003" cy="3941298"/>
          </a:xfrm>
        </p:spPr>
      </p:pic>
      <p:sp>
        <p:nvSpPr>
          <p:cNvPr id="14" name="CasellaDiTesto 13">
            <a:extLst>
              <a:ext uri="{FF2B5EF4-FFF2-40B4-BE49-F238E27FC236}">
                <a16:creationId xmlns:a16="http://schemas.microsoft.com/office/drawing/2014/main" id="{30B139B3-1552-417F-AD55-47DAA281A744}"/>
              </a:ext>
            </a:extLst>
          </p:cNvPr>
          <p:cNvSpPr txBox="1"/>
          <p:nvPr/>
        </p:nvSpPr>
        <p:spPr>
          <a:xfrm>
            <a:off x="277931" y="3525327"/>
            <a:ext cx="5879970" cy="2215991"/>
          </a:xfrm>
          <a:prstGeom prst="rect">
            <a:avLst/>
          </a:prstGeom>
          <a:noFill/>
        </p:spPr>
        <p:txBody>
          <a:bodyPr wrap="square" rtlCol="0">
            <a:spAutoFit/>
          </a:bodyPr>
          <a:lstStyle/>
          <a:p>
            <a:r>
              <a:rPr lang="it-IT" sz="2000" dirty="0"/>
              <a:t>Lungo il transetto, considerando un certo margine di errore, il veicolo può trovarsi rispetto alla traiettoria di riferimento:</a:t>
            </a:r>
          </a:p>
          <a:p>
            <a:pPr marL="285750" indent="-285750">
              <a:buFont typeface="Arial" panose="020B0604020202020204" pitchFamily="34" charset="0"/>
              <a:buChar char="•"/>
            </a:pPr>
            <a:r>
              <a:rPr lang="it-IT" sz="2000" dirty="0"/>
              <a:t>allineato, con attivazione del sottostato </a:t>
            </a:r>
            <a:r>
              <a:rPr lang="it-IT" sz="2000" dirty="0" err="1"/>
              <a:t>Aligned</a:t>
            </a:r>
            <a:endParaRPr lang="it-IT" sz="2000" dirty="0"/>
          </a:p>
          <a:p>
            <a:pPr marL="285750" indent="-285750">
              <a:buFont typeface="Arial" panose="020B0604020202020204" pitchFamily="34" charset="0"/>
              <a:buChar char="•"/>
            </a:pPr>
            <a:r>
              <a:rPr lang="it-IT" sz="2000" dirty="0"/>
              <a:t>disallineato, con attivazione del sottostato </a:t>
            </a:r>
            <a:r>
              <a:rPr lang="it-IT" sz="2000" dirty="0" err="1"/>
              <a:t>Disaligned</a:t>
            </a:r>
            <a:r>
              <a:rPr lang="it-IT" sz="2000" dirty="0"/>
              <a:t>.</a:t>
            </a:r>
          </a:p>
          <a:p>
            <a:endParaRPr lang="it-IT" dirty="0"/>
          </a:p>
        </p:txBody>
      </p:sp>
      <p:sp>
        <p:nvSpPr>
          <p:cNvPr id="15" name="Rettangolo 14">
            <a:extLst>
              <a:ext uri="{FF2B5EF4-FFF2-40B4-BE49-F238E27FC236}">
                <a16:creationId xmlns:a16="http://schemas.microsoft.com/office/drawing/2014/main" id="{D0F4EE30-8861-4918-9C9B-9339BD4B7BB3}"/>
              </a:ext>
            </a:extLst>
          </p:cNvPr>
          <p:cNvSpPr/>
          <p:nvPr/>
        </p:nvSpPr>
        <p:spPr>
          <a:xfrm>
            <a:off x="174358" y="874455"/>
            <a:ext cx="5621423" cy="2554545"/>
          </a:xfrm>
          <a:prstGeom prst="rect">
            <a:avLst/>
          </a:prstGeom>
        </p:spPr>
        <p:txBody>
          <a:bodyPr wrap="square">
            <a:spAutoFit/>
          </a:bodyPr>
          <a:lstStyle/>
          <a:p>
            <a:r>
              <a:rPr lang="it-IT" sz="2000" dirty="0"/>
              <a:t>Nell'entry di transect  vengono eseguite le seguenti operazioni:</a:t>
            </a:r>
          </a:p>
          <a:p>
            <a:pPr marL="285750" indent="-285750">
              <a:buFont typeface="Arial" panose="020B0604020202020204" pitchFamily="34" charset="0"/>
              <a:buChar char="•"/>
            </a:pPr>
            <a:r>
              <a:rPr lang="it-IT" sz="2000" dirty="0"/>
              <a:t>viene settato il terzo bit del current_state </a:t>
            </a:r>
          </a:p>
          <a:p>
            <a:pPr marL="285750" indent="-285750">
              <a:buFont typeface="Arial" panose="020B0604020202020204" pitchFamily="34" charset="0"/>
              <a:buChar char="•"/>
            </a:pPr>
            <a:r>
              <a:rPr lang="it-IT" sz="2000" dirty="0"/>
              <a:t>vengono forniti i riferimenti relativi  al primo waypoint da raggiungere</a:t>
            </a:r>
          </a:p>
          <a:p>
            <a:pPr marL="285750" indent="-285750">
              <a:buFont typeface="Arial" panose="020B0604020202020204" pitchFamily="34" charset="0"/>
              <a:buChar char="•"/>
            </a:pPr>
            <a:r>
              <a:rPr lang="it-IT" sz="2000" dirty="0"/>
              <a:t>viene considerato anche il riferimento di orientazione per distinguere i casi di transetto di indice dispari e di indice pari</a:t>
            </a:r>
          </a:p>
        </p:txBody>
      </p:sp>
      <p:sp>
        <p:nvSpPr>
          <p:cNvPr id="8" name="Parallelogramma 5">
            <a:extLst>
              <a:ext uri="{FF2B5EF4-FFF2-40B4-BE49-F238E27FC236}">
                <a16:creationId xmlns:a16="http://schemas.microsoft.com/office/drawing/2014/main" id="{000E57D3-7BCD-4F8F-907E-E04197D450A4}"/>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4E09201A-37A3-4B21-8AB2-466B3E18A6D5}"/>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Immagine 6" descr="cherubino_pant541.eps">
            <a:extLst>
              <a:ext uri="{FF2B5EF4-FFF2-40B4-BE49-F238E27FC236}">
                <a16:creationId xmlns:a16="http://schemas.microsoft.com/office/drawing/2014/main" id="{D58D26CE-A391-4B3E-809C-3BADED659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1" name="Immagine 7" descr="logo_white.eps">
            <a:extLst>
              <a:ext uri="{FF2B5EF4-FFF2-40B4-BE49-F238E27FC236}">
                <a16:creationId xmlns:a16="http://schemas.microsoft.com/office/drawing/2014/main" id="{E3CB2D29-14B6-40B5-B90C-CA857A225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2" name="Picture 11" descr="A close up of a sign&#10;&#10;Description automatically generated">
            <a:extLst>
              <a:ext uri="{FF2B5EF4-FFF2-40B4-BE49-F238E27FC236}">
                <a16:creationId xmlns:a16="http://schemas.microsoft.com/office/drawing/2014/main" id="{02A6D39E-6C78-4AF5-B243-C62B0D5C4B89}"/>
              </a:ext>
            </a:extLst>
          </p:cNvPr>
          <p:cNvPicPr>
            <a:picLocks noChangeAspect="1"/>
          </p:cNvPicPr>
          <p:nvPr/>
        </p:nvPicPr>
        <p:blipFill>
          <a:blip r:embed="rId5"/>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36251098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7FE3FF18-14F0-488C-A32C-23B31D5FCB72}"/>
              </a:ext>
            </a:extLst>
          </p:cNvPr>
          <p:cNvSpPr>
            <a:spLocks noGrp="1"/>
          </p:cNvSpPr>
          <p:nvPr>
            <p:ph type="title"/>
          </p:nvPr>
        </p:nvSpPr>
        <p:spPr>
          <a:xfrm>
            <a:off x="336151" y="317066"/>
            <a:ext cx="6324808" cy="713664"/>
          </a:xfrm>
        </p:spPr>
        <p:txBody>
          <a:bodyPr/>
          <a:lstStyle/>
          <a:p>
            <a:r>
              <a:rPr lang="it-IT" dirty="0"/>
              <a:t>SOTTOSTATO ALIGNED</a:t>
            </a:r>
          </a:p>
        </p:txBody>
      </p:sp>
      <p:sp>
        <p:nvSpPr>
          <p:cNvPr id="9" name="Rettangolo 8">
            <a:extLst>
              <a:ext uri="{FF2B5EF4-FFF2-40B4-BE49-F238E27FC236}">
                <a16:creationId xmlns:a16="http://schemas.microsoft.com/office/drawing/2014/main" id="{6487970B-9DA6-42C2-B837-DC3B05DA5A23}"/>
              </a:ext>
            </a:extLst>
          </p:cNvPr>
          <p:cNvSpPr/>
          <p:nvPr/>
        </p:nvSpPr>
        <p:spPr>
          <a:xfrm>
            <a:off x="6147925" y="1076585"/>
            <a:ext cx="5478194" cy="5016758"/>
          </a:xfrm>
          <a:prstGeom prst="rect">
            <a:avLst/>
          </a:prstGeom>
        </p:spPr>
        <p:txBody>
          <a:bodyPr wrap="square">
            <a:spAutoFit/>
          </a:bodyPr>
          <a:lstStyle/>
          <a:p>
            <a:r>
              <a:rPr lang="it-IT" sz="2000" dirty="0"/>
              <a:t>In questo sottostato è presente una check function su posizione e orientazione:</a:t>
            </a:r>
          </a:p>
          <a:p>
            <a:pPr marL="285750" indent="-285750">
              <a:buFont typeface="Arial" panose="020B0604020202020204" pitchFamily="34" charset="0"/>
              <a:buChar char="•"/>
            </a:pPr>
            <a:r>
              <a:rPr lang="it-IT" sz="2000" dirty="0"/>
              <a:t>quando il veicolo dista meno di una distanza prefissata dal waypoint di riferimento, forniamo il riferimento relativo al punto successivo</a:t>
            </a:r>
          </a:p>
          <a:p>
            <a:pPr marL="285750" indent="-285750">
              <a:buFont typeface="Arial" panose="020B0604020202020204" pitchFamily="34" charset="0"/>
              <a:buChar char="•"/>
            </a:pPr>
            <a:r>
              <a:rPr lang="it-IT" sz="2000" dirty="0"/>
              <a:t>finché tali riferimenti non sono raggiunti si continua a dare lo stesso waypoint di riferimento.</a:t>
            </a:r>
          </a:p>
          <a:p>
            <a:r>
              <a:rPr lang="it-IT" sz="2000" dirty="0"/>
              <a:t>Nell’ultima parte del transetto:</a:t>
            </a:r>
          </a:p>
          <a:p>
            <a:pPr marL="342900" indent="-342900">
              <a:buFont typeface="Arial" panose="020B0604020202020204" pitchFamily="34" charset="0"/>
              <a:buChar char="•"/>
            </a:pPr>
            <a:r>
              <a:rPr lang="it-IT" sz="2000" dirty="0"/>
              <a:t>forniamo  al controllo una velocità ridotta per facilitare il mantenimento della traiettoria in curva </a:t>
            </a:r>
          </a:p>
          <a:p>
            <a:pPr marL="342900" indent="-342900">
              <a:buFont typeface="Arial" panose="020B0604020202020204" pitchFamily="34" charset="0"/>
              <a:buChar char="•"/>
            </a:pPr>
            <a:r>
              <a:rPr lang="it-IT" sz="2000" dirty="0"/>
              <a:t>consideriamo  un errore più restringente per avere maggiore precisione nel passaggio da transect a turn.</a:t>
            </a:r>
          </a:p>
        </p:txBody>
      </p:sp>
      <p:pic>
        <p:nvPicPr>
          <p:cNvPr id="11" name="Immagine 10" descr="Immagine che contiene mappa, testo&#10;&#10;Descrizione generata automaticamente">
            <a:extLst>
              <a:ext uri="{FF2B5EF4-FFF2-40B4-BE49-F238E27FC236}">
                <a16:creationId xmlns:a16="http://schemas.microsoft.com/office/drawing/2014/main" id="{0A882049-5064-4FBF-98F5-3EE932395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81" y="1177291"/>
            <a:ext cx="5128290" cy="4974748"/>
          </a:xfrm>
          <a:prstGeom prst="rect">
            <a:avLst/>
          </a:prstGeom>
        </p:spPr>
      </p:pic>
      <p:sp>
        <p:nvSpPr>
          <p:cNvPr id="8" name="Parallelogramma 5">
            <a:extLst>
              <a:ext uri="{FF2B5EF4-FFF2-40B4-BE49-F238E27FC236}">
                <a16:creationId xmlns:a16="http://schemas.microsoft.com/office/drawing/2014/main" id="{8A0B66D2-B99F-46CA-A68C-4FA7DE59D81D}"/>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163E7C50-1855-4AC8-978E-B6FDC5A363AD}"/>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Immagine 6" descr="cherubino_pant541.eps">
            <a:extLst>
              <a:ext uri="{FF2B5EF4-FFF2-40B4-BE49-F238E27FC236}">
                <a16:creationId xmlns:a16="http://schemas.microsoft.com/office/drawing/2014/main" id="{40E4916C-EAB0-4114-934D-6504B7C7E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3" name="Immagine 7" descr="logo_white.eps">
            <a:extLst>
              <a:ext uri="{FF2B5EF4-FFF2-40B4-BE49-F238E27FC236}">
                <a16:creationId xmlns:a16="http://schemas.microsoft.com/office/drawing/2014/main" id="{335ED0F5-C0D9-4DEC-B0DA-4FF4B27050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4" name="Picture 13" descr="A close up of a sign&#10;&#10;Description automatically generated">
            <a:extLst>
              <a:ext uri="{FF2B5EF4-FFF2-40B4-BE49-F238E27FC236}">
                <a16:creationId xmlns:a16="http://schemas.microsoft.com/office/drawing/2014/main" id="{2548BE4B-6145-4874-8243-23284D8FEF1E}"/>
              </a:ext>
            </a:extLst>
          </p:cNvPr>
          <p:cNvPicPr>
            <a:picLocks noChangeAspect="1"/>
          </p:cNvPicPr>
          <p:nvPr/>
        </p:nvPicPr>
        <p:blipFill>
          <a:blip r:embed="rId5"/>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2010963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BDA756AE-A04C-498F-A75E-D70129F0222E}"/>
              </a:ext>
            </a:extLst>
          </p:cNvPr>
          <p:cNvSpPr>
            <a:spLocks noGrp="1"/>
          </p:cNvSpPr>
          <p:nvPr>
            <p:ph type="title"/>
          </p:nvPr>
        </p:nvSpPr>
        <p:spPr>
          <a:xfrm>
            <a:off x="397294" y="74320"/>
            <a:ext cx="10999094" cy="1119623"/>
          </a:xfrm>
        </p:spPr>
        <p:txBody>
          <a:bodyPr>
            <a:normAutofit/>
          </a:bodyPr>
          <a:lstStyle/>
          <a:p>
            <a:r>
              <a:rPr lang="it-IT"/>
              <a:t>SOTTOSTATO DISALIGNED</a:t>
            </a:r>
            <a:endParaRPr lang="it-IT" dirty="0"/>
          </a:p>
        </p:txBody>
      </p:sp>
      <p:pic>
        <p:nvPicPr>
          <p:cNvPr id="8" name="Segnaposto contenuto 11">
            <a:extLst>
              <a:ext uri="{FF2B5EF4-FFF2-40B4-BE49-F238E27FC236}">
                <a16:creationId xmlns:a16="http://schemas.microsoft.com/office/drawing/2014/main" id="{52CA1A6B-1C81-4CD9-8952-257A1BEDDF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5612" y="2956689"/>
            <a:ext cx="6344535" cy="2781688"/>
          </a:xfrm>
        </p:spPr>
      </p:pic>
      <p:pic>
        <p:nvPicPr>
          <p:cNvPr id="9" name="Immagine 8" descr="Immagine che contiene gioco&#10;&#10;Descrizione generata automaticamente">
            <a:extLst>
              <a:ext uri="{FF2B5EF4-FFF2-40B4-BE49-F238E27FC236}">
                <a16:creationId xmlns:a16="http://schemas.microsoft.com/office/drawing/2014/main" id="{9718167B-DB2A-429F-B95E-F6E774068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640" y="2780462"/>
            <a:ext cx="676369" cy="3277057"/>
          </a:xfrm>
          <a:prstGeom prst="rect">
            <a:avLst/>
          </a:prstGeom>
        </p:spPr>
      </p:pic>
      <p:sp>
        <p:nvSpPr>
          <p:cNvPr id="10" name="Rettangolo 9">
            <a:extLst>
              <a:ext uri="{FF2B5EF4-FFF2-40B4-BE49-F238E27FC236}">
                <a16:creationId xmlns:a16="http://schemas.microsoft.com/office/drawing/2014/main" id="{B3C7EEF3-8E46-4945-9474-18F71CD4C406}"/>
              </a:ext>
            </a:extLst>
          </p:cNvPr>
          <p:cNvSpPr/>
          <p:nvPr/>
        </p:nvSpPr>
        <p:spPr>
          <a:xfrm>
            <a:off x="397294" y="1205576"/>
            <a:ext cx="11176000" cy="1477328"/>
          </a:xfrm>
          <a:prstGeom prst="rect">
            <a:avLst/>
          </a:prstGeom>
        </p:spPr>
        <p:txBody>
          <a:bodyPr wrap="square">
            <a:spAutoFit/>
          </a:bodyPr>
          <a:lstStyle/>
          <a:p>
            <a:pPr marL="285750" indent="-285750">
              <a:buFont typeface="Wingdings" panose="05000000000000000000" pitchFamily="2" charset="2"/>
              <a:buChar char="§"/>
            </a:pPr>
            <a:r>
              <a:rPr lang="it-IT"/>
              <a:t>Questo task si attiva solamente se il veicolo si trova disallineato (oltre un certo margine di errore) rispetto alla traiettoria da seguire. Vengono generati dei waypoints di emergenza per il ritorno in traiettoria.</a:t>
            </a:r>
          </a:p>
          <a:p>
            <a:pPr marL="285750" indent="-285750">
              <a:buFont typeface="Wingdings" panose="05000000000000000000" pitchFamily="2" charset="2"/>
              <a:buChar char="§"/>
            </a:pPr>
            <a:r>
              <a:rPr lang="it-IT"/>
              <a:t>La logica di base è che il veicolo si riallinei seguendo un moto traslazionale senza cambiare direzione di moto.</a:t>
            </a:r>
            <a:endParaRPr lang="it-IT" dirty="0"/>
          </a:p>
        </p:txBody>
      </p:sp>
      <p:sp>
        <p:nvSpPr>
          <p:cNvPr id="11" name="Parallelogramma 5">
            <a:extLst>
              <a:ext uri="{FF2B5EF4-FFF2-40B4-BE49-F238E27FC236}">
                <a16:creationId xmlns:a16="http://schemas.microsoft.com/office/drawing/2014/main" id="{072C63DF-A257-415F-93B8-BC0442734081}"/>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96A7217E-286F-43D8-9533-2DDC27DD52AA}"/>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Immagine 6" descr="cherubino_pant541.eps">
            <a:extLst>
              <a:ext uri="{FF2B5EF4-FFF2-40B4-BE49-F238E27FC236}">
                <a16:creationId xmlns:a16="http://schemas.microsoft.com/office/drawing/2014/main" id="{668CE263-B98F-4294-AFA5-1F63B9CB7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4" name="Immagine 7" descr="logo_white.eps">
            <a:extLst>
              <a:ext uri="{FF2B5EF4-FFF2-40B4-BE49-F238E27FC236}">
                <a16:creationId xmlns:a16="http://schemas.microsoft.com/office/drawing/2014/main" id="{BE7DB6EE-0BC8-45CC-BFFD-D940F9271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5" name="Picture 14" descr="A close up of a sign&#10;&#10;Description automatically generated">
            <a:extLst>
              <a:ext uri="{FF2B5EF4-FFF2-40B4-BE49-F238E27FC236}">
                <a16:creationId xmlns:a16="http://schemas.microsoft.com/office/drawing/2014/main" id="{809D1122-FF0D-44E2-AFEF-2FE878F3484B}"/>
              </a:ext>
            </a:extLst>
          </p:cNvPr>
          <p:cNvPicPr>
            <a:picLocks noChangeAspect="1"/>
          </p:cNvPicPr>
          <p:nvPr/>
        </p:nvPicPr>
        <p:blipFill>
          <a:blip r:embed="rId6"/>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763629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F269297B-37CE-4F74-8DF3-3C4AF68FF3A0}"/>
              </a:ext>
            </a:extLst>
          </p:cNvPr>
          <p:cNvSpPr txBox="1"/>
          <p:nvPr/>
        </p:nvSpPr>
        <p:spPr>
          <a:xfrm>
            <a:off x="284782" y="961665"/>
            <a:ext cx="10945814" cy="707886"/>
          </a:xfrm>
          <a:prstGeom prst="rect">
            <a:avLst/>
          </a:prstGeom>
          <a:noFill/>
        </p:spPr>
        <p:txBody>
          <a:bodyPr wrap="square" rtlCol="0">
            <a:spAutoFit/>
          </a:bodyPr>
          <a:lstStyle/>
          <a:p>
            <a:r>
              <a:rPr lang="it-IT" sz="2000" dirty="0"/>
              <a:t>La transizione da transetto a virata viene attivata quando il veicolo ha percorso l’intero transetto .</a:t>
            </a:r>
          </a:p>
        </p:txBody>
      </p:sp>
      <p:sp>
        <p:nvSpPr>
          <p:cNvPr id="11" name="CasellaDiTesto 10">
            <a:extLst>
              <a:ext uri="{FF2B5EF4-FFF2-40B4-BE49-F238E27FC236}">
                <a16:creationId xmlns:a16="http://schemas.microsoft.com/office/drawing/2014/main" id="{1BFF9BE9-5D9A-452E-8F45-2471D5A1E909}"/>
              </a:ext>
            </a:extLst>
          </p:cNvPr>
          <p:cNvSpPr txBox="1"/>
          <p:nvPr/>
        </p:nvSpPr>
        <p:spPr>
          <a:xfrm>
            <a:off x="712462" y="192224"/>
            <a:ext cx="4484915" cy="769441"/>
          </a:xfrm>
          <a:prstGeom prst="rect">
            <a:avLst/>
          </a:prstGeom>
          <a:noFill/>
        </p:spPr>
        <p:txBody>
          <a:bodyPr wrap="square" rtlCol="0">
            <a:spAutoFit/>
          </a:bodyPr>
          <a:lstStyle/>
          <a:p>
            <a:r>
              <a:rPr lang="it-IT" sz="4400" dirty="0">
                <a:latin typeface="+mj-lt"/>
              </a:rPr>
              <a:t>TURN</a:t>
            </a:r>
          </a:p>
        </p:txBody>
      </p:sp>
      <p:sp>
        <p:nvSpPr>
          <p:cNvPr id="15" name="CasellaDiTesto 14">
            <a:extLst>
              <a:ext uri="{FF2B5EF4-FFF2-40B4-BE49-F238E27FC236}">
                <a16:creationId xmlns:a16="http://schemas.microsoft.com/office/drawing/2014/main" id="{A3D03147-2E5F-477A-86D8-6F6C0E3B65BD}"/>
              </a:ext>
            </a:extLst>
          </p:cNvPr>
          <p:cNvSpPr txBox="1"/>
          <p:nvPr/>
        </p:nvSpPr>
        <p:spPr>
          <a:xfrm>
            <a:off x="284782" y="1669551"/>
            <a:ext cx="11111606" cy="1631216"/>
          </a:xfrm>
          <a:prstGeom prst="rect">
            <a:avLst/>
          </a:prstGeom>
          <a:noFill/>
        </p:spPr>
        <p:txBody>
          <a:bodyPr wrap="square" rtlCol="0">
            <a:spAutoFit/>
          </a:bodyPr>
          <a:lstStyle/>
          <a:p>
            <a:pPr marL="285750" indent="-285750">
              <a:buFont typeface="Arial" panose="020B0604020202020204" pitchFamily="34" charset="0"/>
              <a:buChar char="•"/>
            </a:pPr>
            <a:r>
              <a:rPr lang="it-IT" sz="2000" dirty="0"/>
              <a:t> La prima cosa che si fa nell'entry è ovviamente settare il bit relativo nel current_state.</a:t>
            </a:r>
          </a:p>
          <a:p>
            <a:pPr marL="342900" indent="-342900">
              <a:buFont typeface="Arial" panose="020B0604020202020204" pitchFamily="34" charset="0"/>
              <a:buChar char="•"/>
            </a:pPr>
            <a:r>
              <a:rPr lang="it-IT" sz="2000" dirty="0"/>
              <a:t>Quando siamo in fase di turn si attiva una funzione di timer implementata tramite un blocco integratore discreto, attraverso il quale si ottiene il parametro per indicizzare la matrice dei riferimenti in virata.</a:t>
            </a:r>
          </a:p>
          <a:p>
            <a:endParaRPr lang="it-IT" sz="2000" dirty="0"/>
          </a:p>
        </p:txBody>
      </p:sp>
      <p:pic>
        <p:nvPicPr>
          <p:cNvPr id="20" name="Immagine 19" descr="Immagine che contiene screenshot&#10;&#10;Descrizione generata automaticamente">
            <a:extLst>
              <a:ext uri="{FF2B5EF4-FFF2-40B4-BE49-F238E27FC236}">
                <a16:creationId xmlns:a16="http://schemas.microsoft.com/office/drawing/2014/main" id="{F9D5FED0-B0BD-41EE-84C4-8D851A6AA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069" y="3545737"/>
            <a:ext cx="10018162" cy="2569147"/>
          </a:xfrm>
          <a:prstGeom prst="rect">
            <a:avLst/>
          </a:prstGeom>
        </p:spPr>
      </p:pic>
      <p:sp>
        <p:nvSpPr>
          <p:cNvPr id="9" name="Parallelogramma 5">
            <a:extLst>
              <a:ext uri="{FF2B5EF4-FFF2-40B4-BE49-F238E27FC236}">
                <a16:creationId xmlns:a16="http://schemas.microsoft.com/office/drawing/2014/main" id="{6A3E65E2-7E6F-4B66-8994-BB3A3CB92F62}"/>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9ABB5A08-9A51-414F-9F48-6B584E81CCAE}"/>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Immagine 6" descr="cherubino_pant541.eps">
            <a:extLst>
              <a:ext uri="{FF2B5EF4-FFF2-40B4-BE49-F238E27FC236}">
                <a16:creationId xmlns:a16="http://schemas.microsoft.com/office/drawing/2014/main" id="{97184790-0D67-4EE1-95CD-4BFFDA715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4" name="Immagine 7" descr="logo_white.eps">
            <a:extLst>
              <a:ext uri="{FF2B5EF4-FFF2-40B4-BE49-F238E27FC236}">
                <a16:creationId xmlns:a16="http://schemas.microsoft.com/office/drawing/2014/main" id="{CFCCF3DC-B57C-4C8C-9F1C-11E0CE961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6" name="Picture 15" descr="A close up of a sign&#10;&#10;Description automatically generated">
            <a:extLst>
              <a:ext uri="{FF2B5EF4-FFF2-40B4-BE49-F238E27FC236}">
                <a16:creationId xmlns:a16="http://schemas.microsoft.com/office/drawing/2014/main" id="{E18B505D-A43D-4669-942B-E049504501F4}"/>
              </a:ext>
            </a:extLst>
          </p:cNvPr>
          <p:cNvPicPr>
            <a:picLocks noChangeAspect="1"/>
          </p:cNvPicPr>
          <p:nvPr/>
        </p:nvPicPr>
        <p:blipFill>
          <a:blip r:embed="rId5"/>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1540181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screenshot&#10;&#10;Descrizione generata automaticamente">
            <a:extLst>
              <a:ext uri="{FF2B5EF4-FFF2-40B4-BE49-F238E27FC236}">
                <a16:creationId xmlns:a16="http://schemas.microsoft.com/office/drawing/2014/main" id="{537D83CA-2B6C-4FC8-8CD4-3C2F9B48B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288" y="3137550"/>
            <a:ext cx="3773712" cy="3096871"/>
          </a:xfrm>
          <a:prstGeom prst="rect">
            <a:avLst/>
          </a:prstGeom>
        </p:spPr>
      </p:pic>
      <p:sp>
        <p:nvSpPr>
          <p:cNvPr id="3" name="CasellaDiTesto 2">
            <a:extLst>
              <a:ext uri="{FF2B5EF4-FFF2-40B4-BE49-F238E27FC236}">
                <a16:creationId xmlns:a16="http://schemas.microsoft.com/office/drawing/2014/main" id="{E6E305E8-CEB7-4A00-BABF-E163A7A8311A}"/>
              </a:ext>
            </a:extLst>
          </p:cNvPr>
          <p:cNvSpPr txBox="1"/>
          <p:nvPr/>
        </p:nvSpPr>
        <p:spPr>
          <a:xfrm>
            <a:off x="371062" y="324836"/>
            <a:ext cx="4418652" cy="2603893"/>
          </a:xfrm>
          <a:prstGeom prst="rect">
            <a:avLst/>
          </a:prstGeom>
          <a:noFill/>
        </p:spPr>
        <p:txBody>
          <a:bodyPr wrap="square" rtlCol="0">
            <a:spAutoFit/>
          </a:bodyPr>
          <a:lstStyle/>
          <a:p>
            <a:pPr marL="285750" indent="-285750">
              <a:buFont typeface="Arial" panose="020B0604020202020204" pitchFamily="34" charset="0"/>
              <a:buChar char="•"/>
            </a:pPr>
            <a:r>
              <a:rPr lang="it-IT" dirty="0"/>
              <a:t>I waypoints sono generati offline e forniti al modulo di controllo in base alla loro frequenza di lavoro.</a:t>
            </a:r>
          </a:p>
          <a:p>
            <a:pPr marL="285750" indent="-285750">
              <a:buFont typeface="Arial" panose="020B0604020202020204" pitchFamily="34" charset="0"/>
              <a:buChar char="•"/>
            </a:pPr>
            <a:r>
              <a:rPr lang="it-IT" dirty="0"/>
              <a:t>il numero di  waypoints  in curva varia in base al raggio di circonferenza , alla velocità angolare del veicolo  e alla frequenza di campionamento del controllore.</a:t>
            </a:r>
          </a:p>
        </p:txBody>
      </p:sp>
      <p:pic>
        <p:nvPicPr>
          <p:cNvPr id="8" name="Immagine 7" descr="Immagine che contiene screenshot, uccello&#10;&#10;Descrizione generata automaticamente">
            <a:extLst>
              <a:ext uri="{FF2B5EF4-FFF2-40B4-BE49-F238E27FC236}">
                <a16:creationId xmlns:a16="http://schemas.microsoft.com/office/drawing/2014/main" id="{C410EF82-0EDE-4DF6-AAE1-BC5355AF77BF}"/>
              </a:ext>
            </a:extLst>
          </p:cNvPr>
          <p:cNvPicPr>
            <a:picLocks noChangeAspect="1"/>
          </p:cNvPicPr>
          <p:nvPr/>
        </p:nvPicPr>
        <p:blipFill rotWithShape="1">
          <a:blip r:embed="rId3">
            <a:extLst>
              <a:ext uri="{28A0092B-C50C-407E-A947-70E740481C1C}">
                <a14:useLocalDpi xmlns:a14="http://schemas.microsoft.com/office/drawing/2010/main" val="0"/>
              </a:ext>
            </a:extLst>
          </a:blip>
          <a:srcRect l="1" r="953"/>
          <a:stretch/>
        </p:blipFill>
        <p:spPr>
          <a:xfrm>
            <a:off x="5505697" y="749065"/>
            <a:ext cx="6315241" cy="2179664"/>
          </a:xfrm>
          <a:prstGeom prst="rect">
            <a:avLst/>
          </a:prstGeom>
        </p:spPr>
      </p:pic>
      <p:sp>
        <p:nvSpPr>
          <p:cNvPr id="9" name="Rettangolo 8">
            <a:extLst>
              <a:ext uri="{FF2B5EF4-FFF2-40B4-BE49-F238E27FC236}">
                <a16:creationId xmlns:a16="http://schemas.microsoft.com/office/drawing/2014/main" id="{E03D738F-05B0-4179-B491-DE613D56D280}"/>
              </a:ext>
            </a:extLst>
          </p:cNvPr>
          <p:cNvSpPr/>
          <p:nvPr/>
        </p:nvSpPr>
        <p:spPr>
          <a:xfrm>
            <a:off x="576207" y="3429000"/>
            <a:ext cx="6052695" cy="2023164"/>
          </a:xfrm>
          <a:prstGeom prst="rect">
            <a:avLst/>
          </a:prstGeom>
        </p:spPr>
        <p:txBody>
          <a:bodyPr wrap="square">
            <a:spAutoFit/>
          </a:bodyPr>
          <a:lstStyle/>
          <a:p>
            <a:r>
              <a:rPr lang="it-IT" dirty="0"/>
              <a:t>Nel sottostato Reference Points :</a:t>
            </a:r>
          </a:p>
          <a:p>
            <a:pPr marL="285750" indent="-285750">
              <a:buFont typeface="Arial" panose="020B0604020202020204" pitchFamily="34" charset="0"/>
              <a:buChar char="•"/>
            </a:pPr>
            <a:r>
              <a:rPr lang="it-IT" dirty="0"/>
              <a:t>non è presente un check di posizione e orientazione in quanto generiamo riferimenti abbastanza fitti .</a:t>
            </a:r>
          </a:p>
          <a:p>
            <a:pPr marL="285750" indent="-285750">
              <a:buFont typeface="Arial" panose="020B0604020202020204" pitchFamily="34" charset="0"/>
              <a:buChar char="•"/>
            </a:pPr>
            <a:r>
              <a:rPr lang="it-IT" dirty="0"/>
              <a:t>il riferimento di velocità varia  poiché sui transetti pari la velocità angolare di </a:t>
            </a:r>
            <a:r>
              <a:rPr lang="it-IT" dirty="0" err="1"/>
              <a:t>yaw</a:t>
            </a:r>
            <a:r>
              <a:rPr lang="it-IT" dirty="0"/>
              <a:t> deve essere uguale ed opposta rispetto ai transetti dispari.</a:t>
            </a:r>
          </a:p>
        </p:txBody>
      </p:sp>
      <p:sp>
        <p:nvSpPr>
          <p:cNvPr id="10" name="Parallelogramma 5">
            <a:extLst>
              <a:ext uri="{FF2B5EF4-FFF2-40B4-BE49-F238E27FC236}">
                <a16:creationId xmlns:a16="http://schemas.microsoft.com/office/drawing/2014/main" id="{7859B48E-9DA5-488B-A379-BD3C671BB32E}"/>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4D92FC74-E30D-4C28-9D72-5D0ACA1AECB3}"/>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Immagine 6" descr="cherubino_pant541.eps">
            <a:extLst>
              <a:ext uri="{FF2B5EF4-FFF2-40B4-BE49-F238E27FC236}">
                <a16:creationId xmlns:a16="http://schemas.microsoft.com/office/drawing/2014/main" id="{C3178241-1D81-42FE-BD6B-BBC81B2BA1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3" name="Immagine 7" descr="logo_white.eps">
            <a:extLst>
              <a:ext uri="{FF2B5EF4-FFF2-40B4-BE49-F238E27FC236}">
                <a16:creationId xmlns:a16="http://schemas.microsoft.com/office/drawing/2014/main" id="{B7671CD1-6FDC-4C8A-9D2E-B4AA993FF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4" name="Picture 13" descr="A close up of a sign&#10;&#10;Description automatically generated">
            <a:extLst>
              <a:ext uri="{FF2B5EF4-FFF2-40B4-BE49-F238E27FC236}">
                <a16:creationId xmlns:a16="http://schemas.microsoft.com/office/drawing/2014/main" id="{B99D4A4C-C434-465E-83B6-1980E0F50235}"/>
              </a:ext>
            </a:extLst>
          </p:cNvPr>
          <p:cNvPicPr>
            <a:picLocks noChangeAspect="1"/>
          </p:cNvPicPr>
          <p:nvPr/>
        </p:nvPicPr>
        <p:blipFill>
          <a:blip r:embed="rId6"/>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3143797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mappa&#10;&#10;Descrizione generata automaticamente">
            <a:extLst>
              <a:ext uri="{FF2B5EF4-FFF2-40B4-BE49-F238E27FC236}">
                <a16:creationId xmlns:a16="http://schemas.microsoft.com/office/drawing/2014/main" id="{DE91ADCC-6C64-4D2E-85CF-27E7B71CF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1140" y="1868557"/>
            <a:ext cx="4269719" cy="2769250"/>
          </a:xfrm>
          <a:prstGeom prst="rect">
            <a:avLst/>
          </a:prstGeom>
        </p:spPr>
      </p:pic>
      <p:sp>
        <p:nvSpPr>
          <p:cNvPr id="7" name="CasellaDiTesto 6">
            <a:extLst>
              <a:ext uri="{FF2B5EF4-FFF2-40B4-BE49-F238E27FC236}">
                <a16:creationId xmlns:a16="http://schemas.microsoft.com/office/drawing/2014/main" id="{5A554D54-3E89-41EA-A392-55CFF687ED09}"/>
              </a:ext>
            </a:extLst>
          </p:cNvPr>
          <p:cNvSpPr txBox="1"/>
          <p:nvPr/>
        </p:nvSpPr>
        <p:spPr>
          <a:xfrm>
            <a:off x="318052" y="155762"/>
            <a:ext cx="10270435" cy="769441"/>
          </a:xfrm>
          <a:prstGeom prst="rect">
            <a:avLst/>
          </a:prstGeom>
          <a:noFill/>
        </p:spPr>
        <p:txBody>
          <a:bodyPr wrap="square" rtlCol="0">
            <a:spAutoFit/>
          </a:bodyPr>
          <a:lstStyle/>
          <a:p>
            <a:r>
              <a:rPr lang="it-IT" sz="4400" dirty="0"/>
              <a:t>STATO DI SURFACING</a:t>
            </a:r>
            <a:endParaRPr lang="it-IT" sz="4400" dirty="0">
              <a:latin typeface="+mj-lt"/>
            </a:endParaRPr>
          </a:p>
        </p:txBody>
      </p:sp>
      <p:sp>
        <p:nvSpPr>
          <p:cNvPr id="8" name="CasellaDiTesto 7">
            <a:extLst>
              <a:ext uri="{FF2B5EF4-FFF2-40B4-BE49-F238E27FC236}">
                <a16:creationId xmlns:a16="http://schemas.microsoft.com/office/drawing/2014/main" id="{491E0998-E170-42E8-B2C6-D4EE4892C30B}"/>
              </a:ext>
            </a:extLst>
          </p:cNvPr>
          <p:cNvSpPr txBox="1"/>
          <p:nvPr/>
        </p:nvSpPr>
        <p:spPr>
          <a:xfrm>
            <a:off x="318052" y="1126435"/>
            <a:ext cx="3419061" cy="2031325"/>
          </a:xfrm>
          <a:prstGeom prst="rect">
            <a:avLst/>
          </a:prstGeom>
          <a:noFill/>
        </p:spPr>
        <p:txBody>
          <a:bodyPr wrap="square" rtlCol="0">
            <a:spAutoFit/>
          </a:bodyPr>
          <a:lstStyle/>
          <a:p>
            <a:r>
              <a:rPr lang="it-IT"/>
              <a:t>La riemersione viene attivata in caso di:</a:t>
            </a:r>
          </a:p>
          <a:p>
            <a:pPr marL="285750" indent="-285750">
              <a:buFont typeface="Arial" panose="020B0604020202020204" pitchFamily="34" charset="0"/>
              <a:buChar char="•"/>
            </a:pPr>
            <a:r>
              <a:rPr lang="it-IT"/>
              <a:t>failsafe</a:t>
            </a:r>
          </a:p>
          <a:p>
            <a:pPr marL="285750" indent="-285750">
              <a:buFont typeface="Arial" panose="020B0604020202020204" pitchFamily="34" charset="0"/>
              <a:buChar char="•"/>
            </a:pPr>
            <a:r>
              <a:rPr lang="it-IT"/>
              <a:t>danni strutturali</a:t>
            </a:r>
          </a:p>
          <a:p>
            <a:pPr marL="285750" indent="-285750">
              <a:buFont typeface="Arial" panose="020B0604020202020204" pitchFamily="34" charset="0"/>
              <a:buChar char="•"/>
            </a:pPr>
            <a:r>
              <a:rPr lang="it-IT"/>
              <a:t>ostacoli compromettenti la missione</a:t>
            </a:r>
          </a:p>
          <a:p>
            <a:r>
              <a:rPr lang="it-IT"/>
              <a:t> </a:t>
            </a:r>
            <a:endParaRPr lang="it-IT" dirty="0"/>
          </a:p>
        </p:txBody>
      </p:sp>
      <p:sp>
        <p:nvSpPr>
          <p:cNvPr id="9" name="CasellaDiTesto 8">
            <a:extLst>
              <a:ext uri="{FF2B5EF4-FFF2-40B4-BE49-F238E27FC236}">
                <a16:creationId xmlns:a16="http://schemas.microsoft.com/office/drawing/2014/main" id="{67C42755-EACD-45CD-98E3-66F43458DB45}"/>
              </a:ext>
            </a:extLst>
          </p:cNvPr>
          <p:cNvSpPr txBox="1"/>
          <p:nvPr/>
        </p:nvSpPr>
        <p:spPr>
          <a:xfrm>
            <a:off x="318052" y="3316130"/>
            <a:ext cx="3048000" cy="1200329"/>
          </a:xfrm>
          <a:prstGeom prst="rect">
            <a:avLst/>
          </a:prstGeom>
          <a:noFill/>
        </p:spPr>
        <p:txBody>
          <a:bodyPr wrap="square" rtlCol="0">
            <a:spAutoFit/>
          </a:bodyPr>
          <a:lstStyle/>
          <a:p>
            <a:r>
              <a:rPr lang="it-IT" dirty="0"/>
              <a:t>Infatti è presente una transition verso lo stato di riemersione per ogni stato della subchart Movements</a:t>
            </a:r>
          </a:p>
        </p:txBody>
      </p:sp>
      <p:sp>
        <p:nvSpPr>
          <p:cNvPr id="11" name="CasellaDiTesto 10">
            <a:extLst>
              <a:ext uri="{FF2B5EF4-FFF2-40B4-BE49-F238E27FC236}">
                <a16:creationId xmlns:a16="http://schemas.microsoft.com/office/drawing/2014/main" id="{AC9AB4BD-2513-4489-A0A7-DD45C2F9BFB6}"/>
              </a:ext>
            </a:extLst>
          </p:cNvPr>
          <p:cNvSpPr txBox="1"/>
          <p:nvPr/>
        </p:nvSpPr>
        <p:spPr>
          <a:xfrm>
            <a:off x="8896171" y="1259402"/>
            <a:ext cx="2729948" cy="3693319"/>
          </a:xfrm>
          <a:prstGeom prst="rect">
            <a:avLst/>
          </a:prstGeom>
          <a:noFill/>
        </p:spPr>
        <p:txBody>
          <a:bodyPr wrap="square" rtlCol="0">
            <a:spAutoFit/>
          </a:bodyPr>
          <a:lstStyle/>
          <a:p>
            <a:pPr marL="285750" indent="-285750">
              <a:buFont typeface="Arial" panose="020B0604020202020204" pitchFamily="34" charset="0"/>
              <a:buChar char="•"/>
            </a:pPr>
            <a:r>
              <a:rPr lang="it-IT" dirty="0"/>
              <a:t>Vi è una transition aggiuntiva da transect a surfacing nel caso di completamento della missione.</a:t>
            </a:r>
          </a:p>
          <a:p>
            <a:endParaRPr lang="it-IT" dirty="0"/>
          </a:p>
          <a:p>
            <a:pPr marL="285750" indent="-285750">
              <a:buFont typeface="Arial" panose="020B0604020202020204" pitchFamily="34" charset="0"/>
              <a:buChar char="•"/>
            </a:pPr>
            <a:r>
              <a:rPr lang="it-IT" dirty="0"/>
              <a:t>Quando il veicolo è fermo in prossimità dell’ultimo waypoint dell’ultimo transetto procederà a riemergere.</a:t>
            </a:r>
          </a:p>
        </p:txBody>
      </p:sp>
      <p:sp>
        <p:nvSpPr>
          <p:cNvPr id="10" name="Parallelogramma 5">
            <a:extLst>
              <a:ext uri="{FF2B5EF4-FFF2-40B4-BE49-F238E27FC236}">
                <a16:creationId xmlns:a16="http://schemas.microsoft.com/office/drawing/2014/main" id="{814387FA-7A71-4721-984B-8A49ED5E0F55}"/>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CD58CBA-6BF3-4633-B8E7-60C17BB93696}"/>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Immagine 6" descr="cherubino_pant541.eps">
            <a:extLst>
              <a:ext uri="{FF2B5EF4-FFF2-40B4-BE49-F238E27FC236}">
                <a16:creationId xmlns:a16="http://schemas.microsoft.com/office/drawing/2014/main" id="{A97E1353-2CAE-43E5-A9FC-B82EA56DD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4" name="Immagine 7" descr="logo_white.eps">
            <a:extLst>
              <a:ext uri="{FF2B5EF4-FFF2-40B4-BE49-F238E27FC236}">
                <a16:creationId xmlns:a16="http://schemas.microsoft.com/office/drawing/2014/main" id="{E991BB52-DE94-40FB-85D0-6CC28A52B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5" name="Picture 14" descr="A close up of a sign&#10;&#10;Description automatically generated">
            <a:extLst>
              <a:ext uri="{FF2B5EF4-FFF2-40B4-BE49-F238E27FC236}">
                <a16:creationId xmlns:a16="http://schemas.microsoft.com/office/drawing/2014/main" id="{74F1E6C3-EA57-4C6C-A615-0B89669BACD4}"/>
              </a:ext>
            </a:extLst>
          </p:cNvPr>
          <p:cNvPicPr>
            <a:picLocks noChangeAspect="1"/>
          </p:cNvPicPr>
          <p:nvPr/>
        </p:nvPicPr>
        <p:blipFill>
          <a:blip r:embed="rId5"/>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1213823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CasellaDiTesto 1"/>
          <p:cNvSpPr txBox="1">
            <a:spLocks noChangeArrowheads="1"/>
          </p:cNvSpPr>
          <p:nvPr/>
        </p:nvSpPr>
        <p:spPr bwMode="auto">
          <a:xfrm>
            <a:off x="5303525" y="683084"/>
            <a:ext cx="5291581"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3000">
                <a:solidFill>
                  <a:srgbClr val="414141"/>
                </a:solidFill>
                <a:latin typeface="Gill Sans Light" charset="0"/>
                <a:ea typeface="ヒラギノ角ゴ ProN W3" charset="0"/>
                <a:cs typeface="ヒラギノ角ゴ ProN W3" charset="0"/>
                <a:sym typeface="Gill Sans Light" charset="0"/>
              </a:defRPr>
            </a:lvl1pPr>
            <a:lvl2pPr marL="742950" indent="-285750" eaLnBrk="0" hangingPunct="0">
              <a:defRPr sz="3000">
                <a:solidFill>
                  <a:srgbClr val="414141"/>
                </a:solidFill>
                <a:latin typeface="Gill Sans Light" charset="0"/>
                <a:ea typeface="ヒラギノ角ゴ ProN W3" charset="0"/>
                <a:cs typeface="ヒラギノ角ゴ ProN W3" charset="0"/>
                <a:sym typeface="Gill Sans Light" charset="0"/>
              </a:defRPr>
            </a:lvl2pPr>
            <a:lvl3pPr marL="11430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3pPr>
            <a:lvl4pPr marL="16002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4pPr>
            <a:lvl5pPr marL="20574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5pPr>
            <a:lvl6pPr marL="25146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6pPr>
            <a:lvl7pPr marL="29718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7pPr>
            <a:lvl8pPr marL="34290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8pPr>
            <a:lvl9pPr marL="38862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j-ea"/>
                <a:cs typeface="+mj-cs"/>
                <a:sym typeface="Gill Sans Light" charset="0"/>
              </a:rPr>
              <a:t>Issues Management</a:t>
            </a:r>
          </a:p>
        </p:txBody>
      </p:sp>
      <p:pic>
        <p:nvPicPr>
          <p:cNvPr id="2" name="Picture 1" descr="A screenshot of a cell phone&#10;&#10;Description automatically generated">
            <a:extLst>
              <a:ext uri="{FF2B5EF4-FFF2-40B4-BE49-F238E27FC236}">
                <a16:creationId xmlns:a16="http://schemas.microsoft.com/office/drawing/2014/main" id="{4A130B3E-B717-46AC-BE14-FACA2AB2E152}"/>
              </a:ext>
            </a:extLst>
          </p:cNvPr>
          <p:cNvPicPr>
            <a:picLocks noChangeAspect="1"/>
          </p:cNvPicPr>
          <p:nvPr/>
        </p:nvPicPr>
        <p:blipFill>
          <a:blip r:embed="rId3"/>
          <a:stretch>
            <a:fillRect/>
          </a:stretch>
        </p:blipFill>
        <p:spPr>
          <a:xfrm>
            <a:off x="278646" y="917695"/>
            <a:ext cx="4579620" cy="5279101"/>
          </a:xfrm>
          <a:prstGeom prst="rect">
            <a:avLst/>
          </a:prstGeom>
        </p:spPr>
      </p:pic>
      <p:sp>
        <p:nvSpPr>
          <p:cNvPr id="3" name="TextBox 2">
            <a:extLst>
              <a:ext uri="{FF2B5EF4-FFF2-40B4-BE49-F238E27FC236}">
                <a16:creationId xmlns:a16="http://schemas.microsoft.com/office/drawing/2014/main" id="{025E8F83-3478-44ED-AE93-6A4746E7807A}"/>
              </a:ext>
            </a:extLst>
          </p:cNvPr>
          <p:cNvSpPr txBox="1"/>
          <p:nvPr/>
        </p:nvSpPr>
        <p:spPr>
          <a:xfrm>
            <a:off x="5539740" y="2596431"/>
            <a:ext cx="6217915" cy="1891031"/>
          </a:xfrm>
          <a:prstGeom prst="rect">
            <a:avLst/>
          </a:prstGeom>
        </p:spPr>
        <p:txBody>
          <a:bodyPr vert="horz" lIns="91440" tIns="45720" rIns="91440" bIns="45720" rtlCol="0">
            <a:normAutofit/>
          </a:bodyPr>
          <a:lstStyle/>
          <a:p>
            <a:pPr marL="285744"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a:ea typeface="+mn-ea"/>
                <a:cs typeface="+mn-cs"/>
              </a:rPr>
              <a:t>Stato</a:t>
            </a:r>
            <a:r>
              <a:rPr kumimoji="0" lang="en-US" sz="2000" b="0" i="0" u="none" strike="noStrike" kern="1200" cap="none" spc="0" normalizeH="0" baseline="0" noProof="0" dirty="0">
                <a:ln>
                  <a:noFill/>
                </a:ln>
                <a:solidFill>
                  <a:prstClr val="white"/>
                </a:solidFill>
                <a:effectLst/>
                <a:uLnTx/>
                <a:uFillTx/>
                <a:latin typeface="Calibri"/>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parallelo</a:t>
            </a:r>
            <a:r>
              <a:rPr kumimoji="0" lang="en-US" sz="2000" b="0" i="0" u="none" strike="noStrike" kern="1200" cap="none" spc="0" normalizeH="0" baseline="0" noProof="0" dirty="0">
                <a:ln>
                  <a:noFill/>
                </a:ln>
                <a:solidFill>
                  <a:prstClr val="white"/>
                </a:solidFill>
                <a:effectLst/>
                <a:uLnTx/>
                <a:uFillTx/>
                <a:latin typeface="Calibri"/>
                <a:ea typeface="+mn-ea"/>
                <a:cs typeface="+mn-cs"/>
              </a:rPr>
              <a:t> a </a:t>
            </a:r>
            <a:r>
              <a:rPr kumimoji="0" lang="en-US" sz="2000" b="0" i="1" u="none" strike="noStrike" kern="1200" cap="none" spc="0" normalizeH="0" baseline="0" noProof="0" dirty="0">
                <a:ln>
                  <a:noFill/>
                </a:ln>
                <a:solidFill>
                  <a:prstClr val="white"/>
                </a:solidFill>
                <a:effectLst/>
                <a:uLnTx/>
                <a:uFillTx/>
                <a:latin typeface="Calibri"/>
                <a:ea typeface="+mn-ea"/>
                <a:cs typeface="+mn-cs"/>
              </a:rPr>
              <a:t>Movements</a:t>
            </a:r>
          </a:p>
          <a:p>
            <a:pPr marL="285744"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a:ea typeface="+mn-ea"/>
                <a:cs typeface="+mn-cs"/>
              </a:rPr>
              <a:t>Gestisce</a:t>
            </a:r>
            <a:r>
              <a:rPr kumimoji="0" lang="en-US" sz="2000" b="0" i="0" u="none" strike="noStrike" kern="1200" cap="none" spc="0" normalizeH="0" baseline="0" noProof="0" dirty="0">
                <a:ln>
                  <a:noFill/>
                </a:ln>
                <a:solidFill>
                  <a:prstClr val="white"/>
                </a:solidFill>
                <a:effectLst/>
                <a:uLnTx/>
                <a:uFillTx/>
                <a:latin typeface="Calibri"/>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riferimenti</a:t>
            </a:r>
            <a:r>
              <a:rPr kumimoji="0" lang="en-US" sz="2000" b="0" i="0" u="none" strike="noStrike" kern="1200" cap="none" spc="0" normalizeH="0" baseline="0" noProof="0" dirty="0">
                <a:ln>
                  <a:noFill/>
                </a:ln>
                <a:solidFill>
                  <a:prstClr val="white"/>
                </a:solidFill>
                <a:effectLst/>
                <a:uLnTx/>
                <a:uFillTx/>
                <a:latin typeface="Calibri"/>
                <a:ea typeface="+mn-ea"/>
                <a:cs typeface="+mn-cs"/>
              </a:rPr>
              <a:t> di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profondità</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a:p>
            <a:pPr marL="285744"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Individua e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classifica</a:t>
            </a:r>
            <a:r>
              <a:rPr kumimoji="0" lang="en-US" sz="2000" b="0" i="0" u="none" strike="noStrike" kern="1200" cap="none" spc="0" normalizeH="0" baseline="0" noProof="0" dirty="0">
                <a:ln>
                  <a:noFill/>
                </a:ln>
                <a:solidFill>
                  <a:prstClr val="white"/>
                </a:solidFill>
                <a:effectLst/>
                <a:uLnTx/>
                <a:uFillTx/>
                <a:latin typeface="Calibri"/>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ostacoli</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a:p>
            <a:pPr marL="285744"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a:ea typeface="+mn-ea"/>
                <a:cs typeface="+mn-cs"/>
              </a:rPr>
              <a:t>Determina</a:t>
            </a:r>
            <a:r>
              <a:rPr kumimoji="0" lang="en-US" sz="2000" b="0" i="0" u="none" strike="noStrike" kern="1200" cap="none" spc="0" normalizeH="0" baseline="0" noProof="0" dirty="0">
                <a:ln>
                  <a:noFill/>
                </a:ln>
                <a:solidFill>
                  <a:prstClr val="white"/>
                </a:solidFill>
                <a:effectLst/>
                <a:uLnTx/>
                <a:uFillTx/>
                <a:latin typeface="Calibri"/>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il</a:t>
            </a:r>
            <a:r>
              <a:rPr kumimoji="0" lang="en-US" sz="2000" b="0" i="0" u="none" strike="noStrike" kern="1200" cap="none" spc="0" normalizeH="0" baseline="0" noProof="0" dirty="0">
                <a:ln>
                  <a:noFill/>
                </a:ln>
                <a:solidFill>
                  <a:prstClr val="white"/>
                </a:solidFill>
                <a:effectLst/>
                <a:uLnTx/>
                <a:uFillTx/>
                <a:latin typeface="Calibri"/>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comportamento</a:t>
            </a:r>
            <a:r>
              <a:rPr kumimoji="0" lang="en-US" sz="2000" b="0" i="0" u="none" strike="noStrike" kern="1200" cap="none" spc="0" normalizeH="0" baseline="0" noProof="0" dirty="0">
                <a:ln>
                  <a:noFill/>
                </a:ln>
                <a:solidFill>
                  <a:prstClr val="white"/>
                </a:solidFill>
                <a:effectLst/>
                <a:uLnTx/>
                <a:uFillTx/>
                <a:latin typeface="Calibri"/>
                <a:ea typeface="+mn-ea"/>
                <a:cs typeface="+mn-cs"/>
              </a:rPr>
              <a:t> del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veicolo</a:t>
            </a:r>
            <a:r>
              <a:rPr kumimoji="0" lang="en-US" sz="2000" b="0" i="0" u="none" strike="noStrike" kern="1200" cap="none" spc="0" normalizeH="0" baseline="0" noProof="0" dirty="0">
                <a:ln>
                  <a:noFill/>
                </a:ln>
                <a:solidFill>
                  <a:prstClr val="white"/>
                </a:solidFill>
                <a:effectLst/>
                <a:uLnTx/>
                <a:uFillTx/>
                <a:latin typeface="Calibri"/>
                <a:ea typeface="+mn-ea"/>
                <a:cs typeface="+mn-cs"/>
              </a:rPr>
              <a:t> in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situazioni</a:t>
            </a:r>
            <a:r>
              <a:rPr kumimoji="0" lang="en-US" sz="2000" b="0" i="0" u="none" strike="noStrike" kern="1200" cap="none" spc="0" normalizeH="0" baseline="0" noProof="0" dirty="0">
                <a:ln>
                  <a:noFill/>
                </a:ln>
                <a:solidFill>
                  <a:prstClr val="white"/>
                </a:solidFill>
                <a:effectLst/>
                <a:uLnTx/>
                <a:uFillTx/>
                <a:latin typeface="Calibri"/>
                <a:ea typeface="+mn-ea"/>
                <a:cs typeface="+mn-cs"/>
              </a:rPr>
              <a:t> di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emergenza</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Parallelogramma 5">
            <a:extLst>
              <a:ext uri="{FF2B5EF4-FFF2-40B4-BE49-F238E27FC236}">
                <a16:creationId xmlns:a16="http://schemas.microsoft.com/office/drawing/2014/main" id="{B9AD7AF2-E06A-4C7F-BFB7-6BF8A92B4315}"/>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66" name="Rectangle 65">
            <a:extLst>
              <a:ext uri="{FF2B5EF4-FFF2-40B4-BE49-F238E27FC236}">
                <a16:creationId xmlns:a16="http://schemas.microsoft.com/office/drawing/2014/main" id="{C105EF48-D0B1-4337-9F71-995AB0DAA4F3}"/>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Immagine 6" descr="cherubino_pant541.eps">
            <a:extLst>
              <a:ext uri="{FF2B5EF4-FFF2-40B4-BE49-F238E27FC236}">
                <a16:creationId xmlns:a16="http://schemas.microsoft.com/office/drawing/2014/main" id="{57F0A62A-9458-4ED5-B74C-C3046CE5C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35" name="Immagine 7" descr="logo_white.eps">
            <a:extLst>
              <a:ext uri="{FF2B5EF4-FFF2-40B4-BE49-F238E27FC236}">
                <a16:creationId xmlns:a16="http://schemas.microsoft.com/office/drawing/2014/main" id="{E03D711A-B3AC-4247-9D90-78851CEA91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37" name="Picture 36" descr="A close up of a sign&#10;&#10;Description automatically generated">
            <a:extLst>
              <a:ext uri="{FF2B5EF4-FFF2-40B4-BE49-F238E27FC236}">
                <a16:creationId xmlns:a16="http://schemas.microsoft.com/office/drawing/2014/main" id="{BC9B1EB9-E7C6-41F6-8B24-F94519CB5BCE}"/>
              </a:ext>
            </a:extLst>
          </p:cNvPr>
          <p:cNvPicPr>
            <a:picLocks noChangeAspect="1"/>
          </p:cNvPicPr>
          <p:nvPr/>
        </p:nvPicPr>
        <p:blipFill>
          <a:blip r:embed="rId6"/>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13299680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76688E-886F-4D29-93AD-5F12F95EA79B}"/>
              </a:ext>
            </a:extLst>
          </p:cNvPr>
          <p:cNvSpPr txBox="1">
            <a:spLocks noGrp="1"/>
          </p:cNvSpPr>
          <p:nvPr>
            <p:ph type="title" idx="4294967295"/>
          </p:nvPr>
        </p:nvSpPr>
        <p:spPr>
          <a:xfrm>
            <a:off x="686522" y="109078"/>
            <a:ext cx="10905481" cy="1114918"/>
          </a:xfrm>
        </p:spPr>
        <p:txBody>
          <a:bodyPr anchor="t"/>
          <a:lstStyle/>
          <a:p>
            <a:pPr lvl="0"/>
            <a:r>
              <a:rPr lang="it-IT" sz="4000" b="1" dirty="0">
                <a:latin typeface="Arial Nova" pitchFamily="34"/>
              </a:rPr>
              <a:t>REFERENCE GENERATOR</a:t>
            </a:r>
          </a:p>
        </p:txBody>
      </p:sp>
      <p:sp>
        <p:nvSpPr>
          <p:cNvPr id="3" name="Sottotitolo 2">
            <a:extLst>
              <a:ext uri="{FF2B5EF4-FFF2-40B4-BE49-F238E27FC236}">
                <a16:creationId xmlns:a16="http://schemas.microsoft.com/office/drawing/2014/main" id="{F847ADD9-CB1D-407C-93A6-EE716F9003AF}"/>
              </a:ext>
            </a:extLst>
          </p:cNvPr>
          <p:cNvSpPr txBox="1">
            <a:spLocks noGrp="1"/>
          </p:cNvSpPr>
          <p:nvPr>
            <p:ph type="subTitle" idx="4294967295"/>
          </p:nvPr>
        </p:nvSpPr>
        <p:spPr>
          <a:xfrm>
            <a:off x="398522" y="1058756"/>
            <a:ext cx="2947579" cy="496802"/>
          </a:xfrm>
        </p:spPr>
        <p:txBody>
          <a:bodyPr lIns="90004" tIns="44997" rIns="90004" bIns="44997"/>
          <a:lstStyle/>
          <a:p>
            <a:pPr lvl="0">
              <a:spcAft>
                <a:spcPts val="0"/>
              </a:spcAft>
            </a:pPr>
            <a:r>
              <a:rPr lang="it-IT" sz="2000" b="1" dirty="0">
                <a:latin typeface="Arial Nova" pitchFamily="34"/>
              </a:rPr>
              <a:t> Segnali e riferimenti</a:t>
            </a:r>
          </a:p>
        </p:txBody>
      </p:sp>
      <p:pic>
        <p:nvPicPr>
          <p:cNvPr id="4" name="Immagine 3">
            <a:extLst>
              <a:ext uri="{FF2B5EF4-FFF2-40B4-BE49-F238E27FC236}">
                <a16:creationId xmlns:a16="http://schemas.microsoft.com/office/drawing/2014/main" id="{B0D82308-63DB-4FE8-98D3-2C7EF26ABFCE}"/>
              </a:ext>
            </a:extLst>
          </p:cNvPr>
          <p:cNvPicPr>
            <a:picLocks noChangeAspect="1"/>
          </p:cNvPicPr>
          <p:nvPr/>
        </p:nvPicPr>
        <p:blipFill>
          <a:blip r:embed="rId3">
            <a:lum/>
            <a:alphaModFix/>
          </a:blip>
          <a:srcRect t="12219" b="3944"/>
          <a:stretch>
            <a:fillRect/>
          </a:stretch>
        </p:blipFill>
        <p:spPr>
          <a:xfrm>
            <a:off x="4862879" y="1813319"/>
            <a:ext cx="2465643" cy="3180237"/>
          </a:xfrm>
          <a:prstGeom prst="rect">
            <a:avLst/>
          </a:prstGeom>
          <a:noFill/>
          <a:ln cap="flat">
            <a:noFill/>
          </a:ln>
        </p:spPr>
      </p:pic>
      <p:pic>
        <p:nvPicPr>
          <p:cNvPr id="9" name="Immagine 11">
            <a:extLst>
              <a:ext uri="{FF2B5EF4-FFF2-40B4-BE49-F238E27FC236}">
                <a16:creationId xmlns:a16="http://schemas.microsoft.com/office/drawing/2014/main" id="{1EE61642-D8B3-4709-A389-5849AE10E21B}"/>
              </a:ext>
            </a:extLst>
          </p:cNvPr>
          <p:cNvPicPr>
            <a:picLocks noChangeAspect="1"/>
          </p:cNvPicPr>
          <p:nvPr/>
        </p:nvPicPr>
        <p:blipFill>
          <a:blip r:embed="rId3">
            <a:lum/>
            <a:alphaModFix/>
          </a:blip>
          <a:srcRect t="12219" b="3944"/>
          <a:stretch>
            <a:fillRect/>
          </a:stretch>
        </p:blipFill>
        <p:spPr>
          <a:xfrm>
            <a:off x="4862879" y="1827364"/>
            <a:ext cx="2465643" cy="3180237"/>
          </a:xfrm>
          <a:prstGeom prst="rect">
            <a:avLst/>
          </a:prstGeom>
          <a:noFill/>
          <a:ln cap="flat">
            <a:noFill/>
          </a:ln>
        </p:spPr>
      </p:pic>
      <p:pic>
        <p:nvPicPr>
          <p:cNvPr id="10" name="Immagine 13">
            <a:extLst>
              <a:ext uri="{FF2B5EF4-FFF2-40B4-BE49-F238E27FC236}">
                <a16:creationId xmlns:a16="http://schemas.microsoft.com/office/drawing/2014/main" id="{BD8BF882-F1E9-4261-95EE-6B91A82A54ED}"/>
              </a:ext>
            </a:extLst>
          </p:cNvPr>
          <p:cNvPicPr>
            <a:picLocks noChangeAspect="1"/>
          </p:cNvPicPr>
          <p:nvPr/>
        </p:nvPicPr>
        <p:blipFill>
          <a:blip r:embed="rId4">
            <a:lum/>
            <a:alphaModFix/>
          </a:blip>
          <a:srcRect/>
          <a:stretch>
            <a:fillRect/>
          </a:stretch>
        </p:blipFill>
        <p:spPr>
          <a:xfrm>
            <a:off x="181078" y="1943996"/>
            <a:ext cx="4538158" cy="3437997"/>
          </a:xfrm>
          <a:prstGeom prst="rect">
            <a:avLst/>
          </a:prstGeom>
          <a:noFill/>
          <a:ln w="57241" cap="flat">
            <a:solidFill>
              <a:srgbClr val="000000"/>
            </a:solidFill>
            <a:prstDash val="solid"/>
            <a:miter/>
          </a:ln>
        </p:spPr>
      </p:pic>
      <p:pic>
        <p:nvPicPr>
          <p:cNvPr id="11" name="Picture 11">
            <a:extLst>
              <a:ext uri="{FF2B5EF4-FFF2-40B4-BE49-F238E27FC236}">
                <a16:creationId xmlns:a16="http://schemas.microsoft.com/office/drawing/2014/main" id="{839766E9-3758-4842-A43B-A375E4AEE3B7}"/>
              </a:ext>
            </a:extLst>
          </p:cNvPr>
          <p:cNvPicPr>
            <a:picLocks noChangeAspect="1"/>
          </p:cNvPicPr>
          <p:nvPr/>
        </p:nvPicPr>
        <p:blipFill>
          <a:blip r:embed="rId5"/>
          <a:stretch>
            <a:fillRect/>
          </a:stretch>
        </p:blipFill>
        <p:spPr>
          <a:xfrm>
            <a:off x="7649669" y="1813319"/>
            <a:ext cx="4146109" cy="3568683"/>
          </a:xfrm>
          <a:prstGeom prst="rect">
            <a:avLst/>
          </a:prstGeom>
          <a:noFill/>
          <a:ln cap="flat">
            <a:noFill/>
          </a:ln>
        </p:spPr>
      </p:pic>
      <p:sp>
        <p:nvSpPr>
          <p:cNvPr id="12" name="Parallelogramma 5">
            <a:extLst>
              <a:ext uri="{FF2B5EF4-FFF2-40B4-BE49-F238E27FC236}">
                <a16:creationId xmlns:a16="http://schemas.microsoft.com/office/drawing/2014/main" id="{780CAC77-A92C-4AE4-B788-880883E93C43}"/>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27FEAD00-C43D-4DD0-A5E8-9B49C5D26BFB}"/>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Immagine 6" descr="cherubino_pant541.eps">
            <a:extLst>
              <a:ext uri="{FF2B5EF4-FFF2-40B4-BE49-F238E27FC236}">
                <a16:creationId xmlns:a16="http://schemas.microsoft.com/office/drawing/2014/main" id="{FB2B2594-AEDA-4C0C-AF80-6FF47C2CB6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5" name="Immagine 7" descr="logo_white.eps">
            <a:extLst>
              <a:ext uri="{FF2B5EF4-FFF2-40B4-BE49-F238E27FC236}">
                <a16:creationId xmlns:a16="http://schemas.microsoft.com/office/drawing/2014/main" id="{8F3D9850-43F8-45CB-A420-73754AB3E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6" name="Picture 15" descr="A close up of a sign&#10;&#10;Description automatically generated">
            <a:extLst>
              <a:ext uri="{FF2B5EF4-FFF2-40B4-BE49-F238E27FC236}">
                <a16:creationId xmlns:a16="http://schemas.microsoft.com/office/drawing/2014/main" id="{26FCFE85-658E-4D93-81D4-819A9BC73531}"/>
              </a:ext>
            </a:extLst>
          </p:cNvPr>
          <p:cNvPicPr>
            <a:picLocks noChangeAspect="1"/>
          </p:cNvPicPr>
          <p:nvPr/>
        </p:nvPicPr>
        <p:blipFill>
          <a:blip r:embed="rId8"/>
          <a:stretch>
            <a:fillRect/>
          </a:stretch>
        </p:blipFill>
        <p:spPr>
          <a:xfrm>
            <a:off x="-1" y="6381411"/>
            <a:ext cx="2943452" cy="475200"/>
          </a:xfrm>
          <a:prstGeom prst="rect">
            <a:avLst/>
          </a:prstGeom>
          <a:noFill/>
          <a:ln cmpd="sng">
            <a:noFill/>
          </a:ln>
        </p:spPr>
      </p:pic>
      <p:sp>
        <p:nvSpPr>
          <p:cNvPr id="23" name="Rectangle 22">
            <a:extLst>
              <a:ext uri="{FF2B5EF4-FFF2-40B4-BE49-F238E27FC236}">
                <a16:creationId xmlns:a16="http://schemas.microsoft.com/office/drawing/2014/main" id="{ED7B3FEB-1296-4E30-B852-4F3ACDF70E43}"/>
              </a:ext>
            </a:extLst>
          </p:cNvPr>
          <p:cNvSpPr/>
          <p:nvPr/>
        </p:nvSpPr>
        <p:spPr>
          <a:xfrm>
            <a:off x="8012292" y="1020445"/>
            <a:ext cx="2482474" cy="369332"/>
          </a:xfrm>
          <a:prstGeom prst="rect">
            <a:avLst/>
          </a:prstGeom>
        </p:spPr>
        <p:txBody>
          <a:bodyPr wrap="none">
            <a:spAutoFit/>
          </a:bodyPr>
          <a:lstStyle/>
          <a:p>
            <a:r>
              <a:rPr lang="it-IT" b="1" dirty="0">
                <a:latin typeface="Arial Nova" pitchFamily="34"/>
              </a:rPr>
              <a:t> </a:t>
            </a:r>
            <a:r>
              <a:rPr lang="it-IT" b="1" dirty="0" err="1">
                <a:latin typeface="Arial Nova" pitchFamily="34"/>
              </a:rPr>
              <a:t>FLS_down</a:t>
            </a:r>
            <a:r>
              <a:rPr lang="it-IT" b="1" dirty="0">
                <a:latin typeface="Arial Nova" pitchFamily="34"/>
              </a:rPr>
              <a:t> </a:t>
            </a:r>
            <a:r>
              <a:rPr lang="it-IT" b="1" dirty="0" err="1">
                <a:latin typeface="Arial Nova" pitchFamily="34"/>
              </a:rPr>
              <a:t>FLS_front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ppt_x</p:attrName>
                                        </p:attrNameLst>
                                      </p:cBhvr>
                                      <p:tavLst>
                                        <p:tav tm="0">
                                          <p:val>
                                            <p:strVal val="0-#ppt_w/2"/>
                                          </p:val>
                                        </p:tav>
                                        <p:tav tm="100000">
                                          <p:val>
                                            <p:strVal val="#ppt_x"/>
                                          </p:val>
                                        </p:tav>
                                      </p:tavLst>
                                    </p:anim>
                                    <p:anim calcmode="lin" valueType="num">
                                      <p:cBhvr>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Class="entr"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Class="entr"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052D0E8-5725-42F1-BA8A-2E793289A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693455" cy="151130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prstClr>
              </a:solidFill>
              <a:effectLst/>
              <a:uLnTx/>
              <a:uFillTx/>
              <a:latin typeface="Calibri"/>
              <a:ea typeface="+mn-ea"/>
              <a:cs typeface="+mn-cs"/>
            </a:endParaRPr>
          </a:p>
        </p:txBody>
      </p:sp>
      <p:sp>
        <p:nvSpPr>
          <p:cNvPr id="16" name="Freeform: Shape 15">
            <a:extLst>
              <a:ext uri="{FF2B5EF4-FFF2-40B4-BE49-F238E27FC236}">
                <a16:creationId xmlns:a16="http://schemas.microsoft.com/office/drawing/2014/main" id="{31C81BFC-A665-4DFF-AFE8-B85ACB3E0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Parallelogramma 5">
            <a:extLst>
              <a:ext uri="{FF2B5EF4-FFF2-40B4-BE49-F238E27FC236}">
                <a16:creationId xmlns:a16="http://schemas.microsoft.com/office/drawing/2014/main" id="{9ED1A83E-9164-4432-80BA-C28892D7F279}"/>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9DEB6EF6-97BE-48BE-966F-E41437C1AF78}"/>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Immagine 6" descr="cherubino_pant541.eps">
            <a:extLst>
              <a:ext uri="{FF2B5EF4-FFF2-40B4-BE49-F238E27FC236}">
                <a16:creationId xmlns:a16="http://schemas.microsoft.com/office/drawing/2014/main" id="{652465F1-316F-4AB3-831A-386EE2E72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3" name="Immagine 7" descr="logo_white.eps">
            <a:extLst>
              <a:ext uri="{FF2B5EF4-FFF2-40B4-BE49-F238E27FC236}">
                <a16:creationId xmlns:a16="http://schemas.microsoft.com/office/drawing/2014/main" id="{EE476B38-72F6-4C3A-AC0C-E462C2014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5" name="Picture 14" descr="A close up of a sign&#10;&#10;Description automatically generated">
            <a:extLst>
              <a:ext uri="{FF2B5EF4-FFF2-40B4-BE49-F238E27FC236}">
                <a16:creationId xmlns:a16="http://schemas.microsoft.com/office/drawing/2014/main" id="{66708AC1-4CD1-46A6-A013-C4B80D23B4E9}"/>
              </a:ext>
            </a:extLst>
          </p:cNvPr>
          <p:cNvPicPr>
            <a:picLocks noChangeAspect="1"/>
          </p:cNvPicPr>
          <p:nvPr/>
        </p:nvPicPr>
        <p:blipFill>
          <a:blip r:embed="rId5"/>
          <a:stretch>
            <a:fillRect/>
          </a:stretch>
        </p:blipFill>
        <p:spPr>
          <a:xfrm>
            <a:off x="-1" y="6381411"/>
            <a:ext cx="2943452" cy="475200"/>
          </a:xfrm>
          <a:prstGeom prst="rect">
            <a:avLst/>
          </a:prstGeom>
          <a:noFill/>
          <a:ln cmpd="sng">
            <a:noFill/>
          </a:ln>
        </p:spPr>
      </p:pic>
      <p:sp>
        <p:nvSpPr>
          <p:cNvPr id="17" name="CasellaDiTesto 1">
            <a:extLst>
              <a:ext uri="{FF2B5EF4-FFF2-40B4-BE49-F238E27FC236}">
                <a16:creationId xmlns:a16="http://schemas.microsoft.com/office/drawing/2014/main" id="{76436C32-FC46-477B-B8F2-95050E5DFFE8}"/>
              </a:ext>
            </a:extLst>
          </p:cNvPr>
          <p:cNvSpPr txBox="1">
            <a:spLocks noChangeArrowheads="1"/>
          </p:cNvSpPr>
          <p:nvPr/>
        </p:nvSpPr>
        <p:spPr bwMode="auto">
          <a:xfrm>
            <a:off x="467862" y="263004"/>
            <a:ext cx="3750609" cy="5941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92500" lnSpcReduction="20000"/>
          </a:bodyPr>
          <a:lstStyle>
            <a:lvl1pPr eaLnBrk="0" hangingPunct="0">
              <a:defRPr sz="3000">
                <a:solidFill>
                  <a:srgbClr val="414141"/>
                </a:solidFill>
                <a:latin typeface="Gill Sans Light" charset="0"/>
                <a:ea typeface="ヒラギノ角ゴ ProN W3" charset="0"/>
                <a:cs typeface="ヒラギノ角ゴ ProN W3" charset="0"/>
                <a:sym typeface="Gill Sans Light" charset="0"/>
              </a:defRPr>
            </a:lvl1pPr>
            <a:lvl2pPr marL="742950" indent="-285750" eaLnBrk="0" hangingPunct="0">
              <a:defRPr sz="3000">
                <a:solidFill>
                  <a:srgbClr val="414141"/>
                </a:solidFill>
                <a:latin typeface="Gill Sans Light" charset="0"/>
                <a:ea typeface="ヒラギノ角ゴ ProN W3" charset="0"/>
                <a:cs typeface="ヒラギノ角ゴ ProN W3" charset="0"/>
                <a:sym typeface="Gill Sans Light" charset="0"/>
              </a:defRPr>
            </a:lvl2pPr>
            <a:lvl3pPr marL="11430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3pPr>
            <a:lvl4pPr marL="16002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4pPr>
            <a:lvl5pPr marL="20574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5pPr>
            <a:lvl6pPr marL="25146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6pPr>
            <a:lvl7pPr marL="29718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7pPr>
            <a:lvl8pPr marL="34290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8pPr>
            <a:lvl9pPr marL="38862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9pPr>
          </a:lstStyle>
          <a:p>
            <a:pPr marL="0" marR="0" lvl="0" indent="0" algn="l" defTabSz="914377" rtl="0" eaLnBrk="1" fontAlgn="auto" latinLnBrk="0" hangingPunct="1">
              <a:lnSpc>
                <a:spcPct val="90000"/>
              </a:lnSpc>
              <a:spcBef>
                <a:spcPct val="0"/>
              </a:spcBef>
              <a:spcAft>
                <a:spcPts val="600"/>
              </a:spcAft>
              <a:buClrTx/>
              <a:buSzTx/>
              <a:buFontTx/>
              <a:buNone/>
              <a:tabLst/>
              <a:defRPr/>
            </a:pPr>
            <a:r>
              <a:rPr kumimoji="0" lang="en-US" sz="4400" b="0" i="0" u="none" strike="noStrike" kern="1200" cap="none" spc="0" normalizeH="0" baseline="0" noProof="0">
                <a:ln>
                  <a:noFill/>
                </a:ln>
                <a:solidFill>
                  <a:srgbClr val="FF0000"/>
                </a:solidFill>
                <a:effectLst/>
                <a:uLnTx/>
                <a:uFillTx/>
                <a:latin typeface="Calibri"/>
                <a:ea typeface="+mj-ea"/>
                <a:cs typeface="+mj-cs"/>
                <a:sym typeface="Gill Sans Light" charset="0"/>
              </a:rPr>
              <a:t>Abort</a:t>
            </a:r>
          </a:p>
        </p:txBody>
      </p:sp>
      <p:sp>
        <p:nvSpPr>
          <p:cNvPr id="18" name="TextBox 17">
            <a:extLst>
              <a:ext uri="{FF2B5EF4-FFF2-40B4-BE49-F238E27FC236}">
                <a16:creationId xmlns:a16="http://schemas.microsoft.com/office/drawing/2014/main" id="{90396E63-A591-42D4-A079-EC3D98B3DC52}"/>
              </a:ext>
            </a:extLst>
          </p:cNvPr>
          <p:cNvSpPr txBox="1"/>
          <p:nvPr/>
        </p:nvSpPr>
        <p:spPr>
          <a:xfrm>
            <a:off x="752299" y="3616026"/>
            <a:ext cx="2504515" cy="2318240"/>
          </a:xfrm>
          <a:prstGeom prst="rect">
            <a:avLst/>
          </a:prstGeom>
        </p:spPr>
        <p:txBody>
          <a:bodyPr vert="horz" lIns="91440" tIns="45720" rIns="91440" bIns="45720" rtlCol="0" anchor="ctr">
            <a:norm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err="1">
                <a:ln>
                  <a:noFill/>
                </a:ln>
                <a:solidFill>
                  <a:srgbClr val="FFFFFF"/>
                </a:solidFill>
                <a:effectLst/>
                <a:uLnTx/>
                <a:uFillTx/>
                <a:latin typeface="Calibri"/>
                <a:ea typeface="+mn-ea"/>
                <a:cs typeface="+mn-cs"/>
              </a:rPr>
              <a:t>Possibili</a:t>
            </a:r>
            <a:r>
              <a:rPr kumimoji="0" lang="en-US" sz="1700" b="0" i="0" u="none" strike="noStrike" kern="1200" cap="none" spc="0" normalizeH="0" baseline="0" noProof="0" dirty="0">
                <a:ln>
                  <a:noFill/>
                </a:ln>
                <a:solidFill>
                  <a:srgbClr val="FFFFFF"/>
                </a:solidFill>
                <a:effectLst/>
                <a:uLnTx/>
                <a:uFillTx/>
                <a:latin typeface="Calibri"/>
                <a:ea typeface="+mn-ea"/>
                <a:cs typeface="+mn-cs"/>
              </a:rPr>
              <a:t> </a:t>
            </a:r>
            <a:r>
              <a:rPr kumimoji="0" lang="en-US" sz="1700" b="0" i="0" u="none" strike="noStrike" kern="1200" cap="none" spc="0" normalizeH="0" baseline="0" noProof="0" dirty="0" err="1">
                <a:ln>
                  <a:noFill/>
                </a:ln>
                <a:solidFill>
                  <a:srgbClr val="FFFFFF"/>
                </a:solidFill>
                <a:effectLst/>
                <a:uLnTx/>
                <a:uFillTx/>
                <a:latin typeface="Calibri"/>
                <a:ea typeface="+mn-ea"/>
                <a:cs typeface="+mn-cs"/>
              </a:rPr>
              <a:t>ulteriori</a:t>
            </a:r>
            <a:r>
              <a:rPr kumimoji="0" lang="en-US" sz="1700" b="0" i="0" u="none" strike="noStrike" kern="1200" cap="none" spc="0" normalizeH="0" baseline="0" noProof="0" dirty="0">
                <a:ln>
                  <a:noFill/>
                </a:ln>
                <a:solidFill>
                  <a:srgbClr val="FFFFFF"/>
                </a:solidFill>
                <a:effectLst/>
                <a:uLnTx/>
                <a:uFillTx/>
                <a:latin typeface="Calibri"/>
                <a:ea typeface="+mn-ea"/>
                <a:cs typeface="+mn-cs"/>
              </a:rPr>
              <a:t> </a:t>
            </a:r>
            <a:r>
              <a:rPr kumimoji="0" lang="en-US" sz="1700" b="0" i="0" u="none" strike="noStrike" kern="1200" cap="none" spc="0" normalizeH="0" baseline="0" noProof="0" dirty="0" err="1">
                <a:ln>
                  <a:noFill/>
                </a:ln>
                <a:solidFill>
                  <a:srgbClr val="FFFFFF"/>
                </a:solidFill>
                <a:effectLst/>
                <a:uLnTx/>
                <a:uFillTx/>
                <a:latin typeface="Calibri"/>
                <a:ea typeface="+mn-ea"/>
                <a:cs typeface="+mn-cs"/>
              </a:rPr>
              <a:t>sviluppi</a:t>
            </a:r>
            <a:r>
              <a:rPr kumimoji="0" lang="en-US" sz="1700" b="0" i="0" u="none" strike="noStrike" kern="1200" cap="none" spc="0" normalizeH="0" baseline="0" noProof="0" dirty="0">
                <a:ln>
                  <a:noFill/>
                </a:ln>
                <a:solidFill>
                  <a:srgbClr val="FFFFFF"/>
                </a:solidFill>
                <a:effectLst/>
                <a:uLnTx/>
                <a:uFillTx/>
                <a:latin typeface="Calibri"/>
                <a:ea typeface="+mn-ea"/>
                <a:cs typeface="+mn-cs"/>
              </a:rPr>
              <a:t>:</a:t>
            </a:r>
          </a:p>
          <a:p>
            <a:pPr marL="285744" marR="0" lvl="0" indent="-228594" algn="l" defTabSz="91437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FFFFFF"/>
                </a:solidFill>
                <a:effectLst/>
                <a:uLnTx/>
                <a:uFillTx/>
                <a:latin typeface="Calibri"/>
                <a:ea typeface="+mn-ea"/>
                <a:cs typeface="+mn-cs"/>
              </a:rPr>
              <a:t>Danni </a:t>
            </a:r>
            <a:r>
              <a:rPr kumimoji="0" lang="en-US" sz="1700" b="0" i="0" u="none" strike="noStrike" kern="1200" cap="none" spc="0" normalizeH="0" baseline="0" noProof="0" dirty="0" err="1">
                <a:ln>
                  <a:noFill/>
                </a:ln>
                <a:solidFill>
                  <a:srgbClr val="FFFFFF"/>
                </a:solidFill>
                <a:effectLst/>
                <a:uLnTx/>
                <a:uFillTx/>
                <a:latin typeface="Calibri"/>
                <a:ea typeface="+mn-ea"/>
                <a:cs typeface="+mn-cs"/>
              </a:rPr>
              <a:t>strutturali</a:t>
            </a:r>
            <a:endParaRPr kumimoji="0" lang="en-US" sz="1700" b="0" i="0" u="none" strike="noStrike" kern="1200" cap="none" spc="0" normalizeH="0" baseline="0" noProof="0" dirty="0">
              <a:ln>
                <a:noFill/>
              </a:ln>
              <a:solidFill>
                <a:srgbClr val="FFFFFF"/>
              </a:solidFill>
              <a:effectLst/>
              <a:uLnTx/>
              <a:uFillTx/>
              <a:latin typeface="Calibri"/>
              <a:ea typeface="+mn-ea"/>
              <a:cs typeface="+mn-cs"/>
            </a:endParaRPr>
          </a:p>
          <a:p>
            <a:pPr marL="285744" marR="0" lvl="0" indent="-228594" algn="l" defTabSz="91437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FFFFFF"/>
                </a:solidFill>
                <a:effectLst/>
                <a:uLnTx/>
                <a:uFillTx/>
                <a:latin typeface="Calibri"/>
                <a:ea typeface="+mn-ea"/>
                <a:cs typeface="+mn-cs"/>
              </a:rPr>
              <a:t>Failure </a:t>
            </a:r>
            <a:r>
              <a:rPr kumimoji="0" lang="en-US" sz="1700" b="0" i="0" u="none" strike="noStrike" kern="1200" cap="none" spc="0" normalizeH="0" baseline="0" noProof="0" dirty="0" err="1">
                <a:ln>
                  <a:noFill/>
                </a:ln>
                <a:solidFill>
                  <a:srgbClr val="FFFFFF"/>
                </a:solidFill>
                <a:effectLst/>
                <a:uLnTx/>
                <a:uFillTx/>
                <a:latin typeface="Calibri"/>
                <a:ea typeface="+mn-ea"/>
                <a:cs typeface="+mn-cs"/>
              </a:rPr>
              <a:t>sensori</a:t>
            </a:r>
            <a:endParaRPr kumimoji="0" lang="en-US" sz="1700" b="0" i="0" u="none" strike="noStrike" kern="1200" cap="none" spc="0" normalizeH="0" baseline="0" noProof="0" dirty="0">
              <a:ln>
                <a:noFill/>
              </a:ln>
              <a:solidFill>
                <a:srgbClr val="FFFFFF"/>
              </a:solidFill>
              <a:effectLst/>
              <a:uLnTx/>
              <a:uFillTx/>
              <a:latin typeface="Calibri"/>
              <a:ea typeface="+mn-ea"/>
              <a:cs typeface="+mn-cs"/>
            </a:endParaRPr>
          </a:p>
          <a:p>
            <a:pPr marL="285744" marR="0" lvl="0" indent="-228594" algn="l" defTabSz="91437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dirty="0" err="1">
                <a:ln>
                  <a:noFill/>
                </a:ln>
                <a:solidFill>
                  <a:srgbClr val="FFFFFF"/>
                </a:solidFill>
                <a:effectLst/>
                <a:uLnTx/>
                <a:uFillTx/>
                <a:latin typeface="Calibri"/>
                <a:ea typeface="+mn-ea"/>
                <a:cs typeface="+mn-cs"/>
              </a:rPr>
              <a:t>Risposta</a:t>
            </a:r>
            <a:r>
              <a:rPr kumimoji="0" lang="en-US" sz="1700" b="0" i="0" u="none" strike="noStrike" kern="1200" cap="none" spc="0" normalizeH="0" baseline="0" noProof="0" dirty="0">
                <a:ln>
                  <a:noFill/>
                </a:ln>
                <a:solidFill>
                  <a:srgbClr val="FFFFFF"/>
                </a:solidFill>
                <a:effectLst/>
                <a:uLnTx/>
                <a:uFillTx/>
                <a:latin typeface="Calibri"/>
                <a:ea typeface="+mn-ea"/>
                <a:cs typeface="+mn-cs"/>
              </a:rPr>
              <a:t> a </a:t>
            </a:r>
            <a:r>
              <a:rPr kumimoji="0" lang="en-US" sz="1700" b="0" i="0" u="none" strike="noStrike" kern="1200" cap="none" spc="0" normalizeH="0" baseline="0" noProof="0" dirty="0" err="1">
                <a:ln>
                  <a:noFill/>
                </a:ln>
                <a:solidFill>
                  <a:srgbClr val="FFFFFF"/>
                </a:solidFill>
                <a:effectLst/>
                <a:uLnTx/>
                <a:uFillTx/>
                <a:latin typeface="Calibri"/>
                <a:ea typeface="+mn-ea"/>
                <a:cs typeface="+mn-cs"/>
              </a:rPr>
              <a:t>condizioni</a:t>
            </a:r>
            <a:r>
              <a:rPr kumimoji="0" lang="en-US" sz="1700" b="0" i="0" u="none" strike="noStrike" kern="1200" cap="none" spc="0" normalizeH="0" baseline="0" noProof="0" dirty="0">
                <a:ln>
                  <a:noFill/>
                </a:ln>
                <a:solidFill>
                  <a:srgbClr val="FFFFFF"/>
                </a:solidFill>
                <a:effectLst/>
                <a:uLnTx/>
                <a:uFillTx/>
                <a:latin typeface="Calibri"/>
                <a:ea typeface="+mn-ea"/>
                <a:cs typeface="+mn-cs"/>
              </a:rPr>
              <a:t> </a:t>
            </a:r>
            <a:r>
              <a:rPr kumimoji="0" lang="en-US" sz="1700" b="0" i="0" u="none" strike="noStrike" kern="1200" cap="none" spc="0" normalizeH="0" baseline="0" noProof="0" dirty="0" err="1">
                <a:ln>
                  <a:noFill/>
                </a:ln>
                <a:solidFill>
                  <a:srgbClr val="FFFFFF"/>
                </a:solidFill>
                <a:effectLst/>
                <a:uLnTx/>
                <a:uFillTx/>
                <a:latin typeface="Calibri"/>
                <a:ea typeface="+mn-ea"/>
                <a:cs typeface="+mn-cs"/>
              </a:rPr>
              <a:t>ambientali</a:t>
            </a:r>
            <a:r>
              <a:rPr kumimoji="0" lang="en-US" sz="1700" b="0" i="0" u="none" strike="noStrike" kern="1200" cap="none" spc="0" normalizeH="0" baseline="0" noProof="0" dirty="0">
                <a:ln>
                  <a:noFill/>
                </a:ln>
                <a:solidFill>
                  <a:srgbClr val="FFFFFF"/>
                </a:solidFill>
                <a:effectLst/>
                <a:uLnTx/>
                <a:uFillTx/>
                <a:latin typeface="Calibri"/>
                <a:ea typeface="+mn-ea"/>
                <a:cs typeface="+mn-cs"/>
              </a:rPr>
              <a:t> </a:t>
            </a:r>
            <a:r>
              <a:rPr kumimoji="0" lang="en-US" sz="1700" b="0" i="0" u="none" strike="noStrike" kern="1200" cap="none" spc="0" normalizeH="0" baseline="0" noProof="0" dirty="0" err="1">
                <a:ln>
                  <a:noFill/>
                </a:ln>
                <a:solidFill>
                  <a:srgbClr val="FFFFFF"/>
                </a:solidFill>
                <a:effectLst/>
                <a:uLnTx/>
                <a:uFillTx/>
                <a:latin typeface="Calibri"/>
                <a:ea typeface="+mn-ea"/>
                <a:cs typeface="+mn-cs"/>
              </a:rPr>
              <a:t>estreme</a:t>
            </a:r>
            <a:endParaRPr kumimoji="0" lang="en-US" sz="1700" b="0" i="0" u="none" strike="noStrike" kern="1200" cap="none" spc="0" normalizeH="0" baseline="0" noProof="0" dirty="0">
              <a:ln>
                <a:noFill/>
              </a:ln>
              <a:solidFill>
                <a:srgbClr val="FFFFFF"/>
              </a:solidFill>
              <a:effectLst/>
              <a:uLnTx/>
              <a:uFillTx/>
              <a:latin typeface="Calibri"/>
              <a:ea typeface="+mn-ea"/>
              <a:cs typeface="+mn-cs"/>
            </a:endParaRPr>
          </a:p>
          <a:p>
            <a:pPr marL="285744" marR="0" lvl="0" indent="-228594" algn="l" defTabSz="91437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dirty="0" err="1">
                <a:ln>
                  <a:noFill/>
                </a:ln>
                <a:solidFill>
                  <a:srgbClr val="FFFFFF"/>
                </a:solidFill>
                <a:effectLst/>
                <a:uLnTx/>
                <a:uFillTx/>
                <a:latin typeface="Calibri"/>
                <a:ea typeface="+mn-ea"/>
                <a:cs typeface="+mn-cs"/>
              </a:rPr>
              <a:t>Gestione</a:t>
            </a:r>
            <a:r>
              <a:rPr kumimoji="0" lang="en-US" sz="1700" b="0" i="0" u="none" strike="noStrike" kern="1200" cap="none" spc="0" normalizeH="0" baseline="0" noProof="0" dirty="0">
                <a:ln>
                  <a:noFill/>
                </a:ln>
                <a:solidFill>
                  <a:srgbClr val="FFFFFF"/>
                </a:solidFill>
                <a:effectLst/>
                <a:uLnTx/>
                <a:uFillTx/>
                <a:latin typeface="Calibri"/>
                <a:ea typeface="+mn-ea"/>
                <a:cs typeface="+mn-cs"/>
              </a:rPr>
              <a:t> tempi di </a:t>
            </a:r>
            <a:r>
              <a:rPr kumimoji="0" lang="en-US" sz="1700" b="0" i="0" u="none" strike="noStrike" kern="1200" cap="none" spc="0" normalizeH="0" baseline="0" noProof="0" dirty="0" err="1">
                <a:ln>
                  <a:noFill/>
                </a:ln>
                <a:solidFill>
                  <a:srgbClr val="FFFFFF"/>
                </a:solidFill>
                <a:effectLst/>
                <a:uLnTx/>
                <a:uFillTx/>
                <a:latin typeface="Calibri"/>
                <a:ea typeface="+mn-ea"/>
                <a:cs typeface="+mn-cs"/>
              </a:rPr>
              <a:t>missione</a:t>
            </a:r>
            <a:endParaRPr kumimoji="0" lang="en-US" sz="17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9" name="Picture 18">
            <a:extLst>
              <a:ext uri="{FF2B5EF4-FFF2-40B4-BE49-F238E27FC236}">
                <a16:creationId xmlns:a16="http://schemas.microsoft.com/office/drawing/2014/main" id="{4AFDE5F9-8CD1-4C68-B2F0-38AAE1AF3321}"/>
              </a:ext>
            </a:extLst>
          </p:cNvPr>
          <p:cNvPicPr>
            <a:picLocks noChangeAspect="1"/>
          </p:cNvPicPr>
          <p:nvPr/>
        </p:nvPicPr>
        <p:blipFill>
          <a:blip r:embed="rId6"/>
          <a:stretch>
            <a:fillRect/>
          </a:stretch>
        </p:blipFill>
        <p:spPr>
          <a:xfrm>
            <a:off x="8029903" y="134687"/>
            <a:ext cx="3195892" cy="3195892"/>
          </a:xfrm>
          <a:custGeom>
            <a:avLst/>
            <a:gdLst/>
            <a:ahLst/>
            <a:cxnLst/>
            <a:rect l="l" t="t" r="r" b="b"/>
            <a:pathLst>
              <a:path w="4636009" h="5032375">
                <a:moveTo>
                  <a:pt x="0" y="0"/>
                </a:moveTo>
                <a:lnTo>
                  <a:pt x="4636009" y="0"/>
                </a:lnTo>
                <a:lnTo>
                  <a:pt x="4636009" y="5032375"/>
                </a:lnTo>
                <a:lnTo>
                  <a:pt x="0" y="5032375"/>
                </a:lnTo>
                <a:close/>
              </a:path>
            </a:pathLst>
          </a:custGeom>
        </p:spPr>
      </p:pic>
      <p:sp>
        <p:nvSpPr>
          <p:cNvPr id="20" name="TextBox 19">
            <a:extLst>
              <a:ext uri="{FF2B5EF4-FFF2-40B4-BE49-F238E27FC236}">
                <a16:creationId xmlns:a16="http://schemas.microsoft.com/office/drawing/2014/main" id="{8058E908-2E37-4131-B8DB-50CBC50970F9}"/>
              </a:ext>
            </a:extLst>
          </p:cNvPr>
          <p:cNvSpPr txBox="1"/>
          <p:nvPr/>
        </p:nvSpPr>
        <p:spPr>
          <a:xfrm>
            <a:off x="818012" y="671198"/>
            <a:ext cx="451430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latin typeface="Calibri"/>
                <a:ea typeface="+mn-ea"/>
                <a:cs typeface="+mn-cs"/>
              </a:rPr>
              <a:t>Responsabile della risposta del veicolo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latin typeface="Calibri"/>
                <a:ea typeface="+mn-ea"/>
                <a:cs typeface="+mn-cs"/>
              </a:rPr>
              <a:t>a situazioni impreviste</a:t>
            </a:r>
          </a:p>
        </p:txBody>
      </p:sp>
      <p:sp>
        <p:nvSpPr>
          <p:cNvPr id="21" name="Rectangle 20">
            <a:extLst>
              <a:ext uri="{FF2B5EF4-FFF2-40B4-BE49-F238E27FC236}">
                <a16:creationId xmlns:a16="http://schemas.microsoft.com/office/drawing/2014/main" id="{FD39C210-D534-4EB9-9818-935C7FBF7F57}"/>
              </a:ext>
            </a:extLst>
          </p:cNvPr>
          <p:cNvSpPr/>
          <p:nvPr/>
        </p:nvSpPr>
        <p:spPr>
          <a:xfrm>
            <a:off x="467862" y="2099850"/>
            <a:ext cx="3684897" cy="840230"/>
          </a:xfrm>
          <a:prstGeom prst="rect">
            <a:avLst/>
          </a:prstGeom>
        </p:spPr>
        <p:txBody>
          <a:bodyPr wrap="square">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Calibri"/>
                <a:ea typeface="+mn-ea"/>
                <a:cs typeface="+mn-cs"/>
              </a:rPr>
              <a:t>Attualmente</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implementa</a:t>
            </a:r>
            <a:r>
              <a:rPr kumimoji="0" lang="en-US" sz="1800" b="0" i="0" u="none" strike="noStrike" kern="1200" cap="none" spc="0" normalizeH="0" baseline="0" noProof="0">
                <a:ln>
                  <a:noFill/>
                </a:ln>
                <a:solidFill>
                  <a:srgbClr val="FFFFFF"/>
                </a:solidFill>
                <a:effectLst/>
                <a:uLnTx/>
                <a:uFillTx/>
                <a:latin typeface="Calibri"/>
                <a:ea typeface="+mn-ea"/>
                <a:cs typeface="+mn-cs"/>
              </a:rPr>
              <a:t> un controllo </a:t>
            </a:r>
            <a:r>
              <a:rPr kumimoji="0" lang="en-US" sz="1800" b="0" i="0" u="none" strike="noStrike" kern="1200" cap="none" spc="0" normalizeH="0" baseline="0" noProof="0" err="1">
                <a:ln>
                  <a:noFill/>
                </a:ln>
                <a:solidFill>
                  <a:srgbClr val="FFFFFF"/>
                </a:solidFill>
                <a:effectLst/>
                <a:uLnTx/>
                <a:uFillTx/>
                <a:latin typeface="Calibri"/>
                <a:ea typeface="+mn-ea"/>
                <a:cs typeface="+mn-cs"/>
              </a:rPr>
              <a:t>sull’attività</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dei</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motori</a:t>
            </a:r>
            <a:r>
              <a:rPr kumimoji="0" lang="en-US" sz="1800" b="0" i="0" u="none" strike="noStrike" kern="1200" cap="none" spc="0" normalizeH="0" baseline="0" noProof="0">
                <a:ln>
                  <a:noFill/>
                </a:ln>
                <a:solidFill>
                  <a:srgbClr val="FFFFFF"/>
                </a:solidFill>
                <a:effectLst/>
                <a:uLnTx/>
                <a:uFillTx/>
                <a:latin typeface="Calibri"/>
                <a:ea typeface="+mn-ea"/>
                <a:cs typeface="+mn-cs"/>
              </a:rPr>
              <a:t>, ma è per </a:t>
            </a:r>
            <a:r>
              <a:rPr kumimoji="0" lang="en-US" sz="1800" b="0" i="0" u="none" strike="noStrike" kern="1200" cap="none" spc="0" normalizeH="0" baseline="0" noProof="0" err="1">
                <a:ln>
                  <a:noFill/>
                </a:ln>
                <a:solidFill>
                  <a:srgbClr val="FFFFFF"/>
                </a:solidFill>
                <a:effectLst/>
                <a:uLnTx/>
                <a:uFillTx/>
                <a:latin typeface="Calibri"/>
                <a:ea typeface="+mn-ea"/>
                <a:cs typeface="+mn-cs"/>
              </a:rPr>
              <a:t>sua</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natura</a:t>
            </a:r>
            <a:r>
              <a:rPr kumimoji="0" lang="en-US" sz="1800" b="0" i="0" u="none" strike="noStrike" kern="1200" cap="none" spc="0" normalizeH="0" baseline="0" noProof="0">
                <a:ln>
                  <a:noFill/>
                </a:ln>
                <a:solidFill>
                  <a:srgbClr val="FFFFFF"/>
                </a:solidFill>
                <a:effectLst/>
                <a:uLnTx/>
                <a:uFillTx/>
                <a:latin typeface="Calibri"/>
                <a:ea typeface="+mn-ea"/>
                <a:cs typeface="+mn-cs"/>
              </a:rPr>
              <a:t> un </a:t>
            </a:r>
            <a:r>
              <a:rPr kumimoji="0" lang="en-US" sz="1800" b="0" i="0" u="none" strike="noStrike" kern="1200" cap="none" spc="0" normalizeH="0" baseline="0" noProof="0" err="1">
                <a:ln>
                  <a:noFill/>
                </a:ln>
                <a:solidFill>
                  <a:srgbClr val="FFFFFF"/>
                </a:solidFill>
                <a:effectLst/>
                <a:uLnTx/>
                <a:uFillTx/>
                <a:latin typeface="Calibri"/>
                <a:ea typeface="+mn-ea"/>
                <a:cs typeface="+mn-cs"/>
              </a:rPr>
              <a:t>costante</a:t>
            </a:r>
            <a:r>
              <a:rPr kumimoji="0" lang="en-US" sz="1800" b="0" i="0" u="none" strike="noStrike" kern="1200" cap="none" spc="0" normalizeH="0" baseline="0" noProof="0">
                <a:ln>
                  <a:noFill/>
                </a:ln>
                <a:solidFill>
                  <a:srgbClr val="FFFFFF"/>
                </a:solidFill>
                <a:effectLst/>
                <a:uLnTx/>
                <a:uFillTx/>
                <a:latin typeface="Calibri"/>
                <a:ea typeface="+mn-ea"/>
                <a:cs typeface="+mn-cs"/>
              </a:rPr>
              <a:t> WIP.</a:t>
            </a:r>
          </a:p>
        </p:txBody>
      </p:sp>
      <p:pic>
        <p:nvPicPr>
          <p:cNvPr id="22" name="Picture 21" descr="A picture containing board, green, light, traffic&#10;&#10;Description automatically generated">
            <a:extLst>
              <a:ext uri="{FF2B5EF4-FFF2-40B4-BE49-F238E27FC236}">
                <a16:creationId xmlns:a16="http://schemas.microsoft.com/office/drawing/2014/main" id="{5F858B8F-E8D9-4C8C-890C-6088E890568A}"/>
              </a:ext>
            </a:extLst>
          </p:cNvPr>
          <p:cNvPicPr>
            <a:picLocks noChangeAspect="1"/>
          </p:cNvPicPr>
          <p:nvPr/>
        </p:nvPicPr>
        <p:blipFill rotWithShape="1">
          <a:blip r:embed="rId7"/>
          <a:srcRect t="3190"/>
          <a:stretch/>
        </p:blipFill>
        <p:spPr>
          <a:xfrm>
            <a:off x="6476425" y="3585060"/>
            <a:ext cx="4033920" cy="2700099"/>
          </a:xfrm>
          <a:prstGeom prst="rect">
            <a:avLst/>
          </a:prstGeom>
        </p:spPr>
      </p:pic>
    </p:spTree>
    <p:extLst>
      <p:ext uri="{BB962C8B-B14F-4D97-AF65-F5344CB8AC3E}">
        <p14:creationId xmlns:p14="http://schemas.microsoft.com/office/powerpoint/2010/main" val="1435946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E0F901BB-7A9C-4782-8C5A-6C8718133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7">
            <a:extLst>
              <a:ext uri="{FF2B5EF4-FFF2-40B4-BE49-F238E27FC236}">
                <a16:creationId xmlns:a16="http://schemas.microsoft.com/office/drawing/2014/main" id="{8613BD32-1832-419B-B375-14DAB288B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266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CasellaDiTesto 1"/>
          <p:cNvSpPr txBox="1">
            <a:spLocks noChangeArrowheads="1"/>
          </p:cNvSpPr>
          <p:nvPr/>
        </p:nvSpPr>
        <p:spPr bwMode="auto">
          <a:xfrm>
            <a:off x="5342851" y="238045"/>
            <a:ext cx="1891798" cy="8139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3000">
                <a:solidFill>
                  <a:srgbClr val="414141"/>
                </a:solidFill>
                <a:latin typeface="Gill Sans Light" charset="0"/>
                <a:ea typeface="ヒラギノ角ゴ ProN W3" charset="0"/>
                <a:cs typeface="ヒラギノ角ゴ ProN W3" charset="0"/>
                <a:sym typeface="Gill Sans Light" charset="0"/>
              </a:defRPr>
            </a:lvl1pPr>
            <a:lvl2pPr marL="742950" indent="-285750" eaLnBrk="0" hangingPunct="0">
              <a:defRPr sz="3000">
                <a:solidFill>
                  <a:srgbClr val="414141"/>
                </a:solidFill>
                <a:latin typeface="Gill Sans Light" charset="0"/>
                <a:ea typeface="ヒラギノ角ゴ ProN W3" charset="0"/>
                <a:cs typeface="ヒラギノ角ゴ ProN W3" charset="0"/>
                <a:sym typeface="Gill Sans Light" charset="0"/>
              </a:defRPr>
            </a:lvl2pPr>
            <a:lvl3pPr marL="11430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3pPr>
            <a:lvl4pPr marL="16002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4pPr>
            <a:lvl5pPr marL="20574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5pPr>
            <a:lvl6pPr marL="25146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6pPr>
            <a:lvl7pPr marL="29718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7pPr>
            <a:lvl8pPr marL="34290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8pPr>
            <a:lvl9pPr marL="38862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200" b="0" i="0" u="none" strike="noStrike" kern="1200" cap="none" spc="0" normalizeH="0" baseline="0" noProof="0" dirty="0" err="1">
                <a:ln>
                  <a:noFill/>
                </a:ln>
                <a:solidFill>
                  <a:srgbClr val="002060"/>
                </a:solidFill>
                <a:effectLst/>
                <a:uLnTx/>
                <a:uFillTx/>
                <a:latin typeface="Calibri"/>
                <a:ea typeface="+mj-ea"/>
                <a:cs typeface="+mj-cs"/>
                <a:sym typeface="Gill Sans Light" charset="0"/>
              </a:rPr>
              <a:t>Disalign</a:t>
            </a:r>
            <a:endParaRPr kumimoji="0" lang="en-US" sz="4200" b="0" i="0" u="none" strike="noStrike" kern="1200" cap="none" spc="0" normalizeH="0" baseline="0" noProof="0" dirty="0">
              <a:ln>
                <a:noFill/>
              </a:ln>
              <a:solidFill>
                <a:srgbClr val="002060"/>
              </a:solidFill>
              <a:effectLst/>
              <a:uLnTx/>
              <a:uFillTx/>
              <a:latin typeface="Calibri"/>
              <a:ea typeface="+mj-ea"/>
              <a:cs typeface="+mj-cs"/>
              <a:sym typeface="Gill Sans Light" charset="0"/>
            </a:endParaRPr>
          </a:p>
        </p:txBody>
      </p:sp>
      <p:grpSp>
        <p:nvGrpSpPr>
          <p:cNvPr id="41" name="Group 19">
            <a:extLst>
              <a:ext uri="{FF2B5EF4-FFF2-40B4-BE49-F238E27FC236}">
                <a16:creationId xmlns:a16="http://schemas.microsoft.com/office/drawing/2014/main" id="{80502334-5514-42B6-9B5A-09A1BF6C3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719049"/>
            <a:ext cx="242107" cy="1340860"/>
            <a:chOff x="56167" y="899960"/>
            <a:chExt cx="242107" cy="1340860"/>
          </a:xfrm>
        </p:grpSpPr>
        <p:sp>
          <p:nvSpPr>
            <p:cNvPr id="43" name="Rectangle 2">
              <a:extLst>
                <a:ext uri="{FF2B5EF4-FFF2-40B4-BE49-F238E27FC236}">
                  <a16:creationId xmlns:a16="http://schemas.microsoft.com/office/drawing/2014/main" id="{5421613B-5518-43AB-8CF4-E11660F65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59">
              <a:extLst>
                <a:ext uri="{FF2B5EF4-FFF2-40B4-BE49-F238E27FC236}">
                  <a16:creationId xmlns:a16="http://schemas.microsoft.com/office/drawing/2014/main" id="{69D46798-8812-4D9E-B799-2C180FA52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2">
              <a:extLst>
                <a:ext uri="{FF2B5EF4-FFF2-40B4-BE49-F238E27FC236}">
                  <a16:creationId xmlns:a16="http://schemas.microsoft.com/office/drawing/2014/main" id="{E8FD45F3-60EE-45D5-B4F8-6E4473936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59">
              <a:extLst>
                <a:ext uri="{FF2B5EF4-FFF2-40B4-BE49-F238E27FC236}">
                  <a16:creationId xmlns:a16="http://schemas.microsoft.com/office/drawing/2014/main" id="{58584D90-B7C0-4061-8668-E82E0176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
              <a:extLst>
                <a:ext uri="{FF2B5EF4-FFF2-40B4-BE49-F238E27FC236}">
                  <a16:creationId xmlns:a16="http://schemas.microsoft.com/office/drawing/2014/main" id="{AA4C7832-F906-4B01-81FC-C26999725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59">
              <a:extLst>
                <a:ext uri="{FF2B5EF4-FFF2-40B4-BE49-F238E27FC236}">
                  <a16:creationId xmlns:a16="http://schemas.microsoft.com/office/drawing/2014/main" id="{6734917D-6096-4F12-8DAD-2E608BD49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
              <a:extLst>
                <a:ext uri="{FF2B5EF4-FFF2-40B4-BE49-F238E27FC236}">
                  <a16:creationId xmlns:a16="http://schemas.microsoft.com/office/drawing/2014/main" id="{726D41DE-02D0-4060-9451-4D15DFBB9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59">
              <a:extLst>
                <a:ext uri="{FF2B5EF4-FFF2-40B4-BE49-F238E27FC236}">
                  <a16:creationId xmlns:a16="http://schemas.microsoft.com/office/drawing/2014/main" id="{C40F679F-C204-42EF-977A-5EDE9977F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
              <a:extLst>
                <a:ext uri="{FF2B5EF4-FFF2-40B4-BE49-F238E27FC236}">
                  <a16:creationId xmlns:a16="http://schemas.microsoft.com/office/drawing/2014/main" id="{523723A6-F84E-428B-8C75-6604E95A9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59">
              <a:extLst>
                <a:ext uri="{FF2B5EF4-FFF2-40B4-BE49-F238E27FC236}">
                  <a16:creationId xmlns:a16="http://schemas.microsoft.com/office/drawing/2014/main" id="{F7A2A286-75CB-4CB6-91C1-AE8BDF2D1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2">
              <a:extLst>
                <a:ext uri="{FF2B5EF4-FFF2-40B4-BE49-F238E27FC236}">
                  <a16:creationId xmlns:a16="http://schemas.microsoft.com/office/drawing/2014/main" id="{4963AFED-0806-44A0-8FFA-5CC55D6418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59">
              <a:extLst>
                <a:ext uri="{FF2B5EF4-FFF2-40B4-BE49-F238E27FC236}">
                  <a16:creationId xmlns:a16="http://schemas.microsoft.com/office/drawing/2014/main" id="{36C7B061-9EBF-407F-B401-58386AA5B1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2">
              <a:extLst>
                <a:ext uri="{FF2B5EF4-FFF2-40B4-BE49-F238E27FC236}">
                  <a16:creationId xmlns:a16="http://schemas.microsoft.com/office/drawing/2014/main" id="{99D524F7-85FC-474C-8F49-E5C3327AA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59">
              <a:extLst>
                <a:ext uri="{FF2B5EF4-FFF2-40B4-BE49-F238E27FC236}">
                  <a16:creationId xmlns:a16="http://schemas.microsoft.com/office/drawing/2014/main" id="{FF269923-8197-4398-A7FE-ACD16B739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2">
              <a:extLst>
                <a:ext uri="{FF2B5EF4-FFF2-40B4-BE49-F238E27FC236}">
                  <a16:creationId xmlns:a16="http://schemas.microsoft.com/office/drawing/2014/main" id="{C9FDAC4E-A0E9-4B02-AE8B-CBDBDF18F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59">
              <a:extLst>
                <a:ext uri="{FF2B5EF4-FFF2-40B4-BE49-F238E27FC236}">
                  <a16:creationId xmlns:a16="http://schemas.microsoft.com/office/drawing/2014/main" id="{387FFA66-3F54-4ED2-A0BA-E541E0E0D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2">
              <a:extLst>
                <a:ext uri="{FF2B5EF4-FFF2-40B4-BE49-F238E27FC236}">
                  <a16:creationId xmlns:a16="http://schemas.microsoft.com/office/drawing/2014/main" id="{4EC8757B-51BE-41EF-B4C1-70E5C71E9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59">
              <a:extLst>
                <a:ext uri="{FF2B5EF4-FFF2-40B4-BE49-F238E27FC236}">
                  <a16:creationId xmlns:a16="http://schemas.microsoft.com/office/drawing/2014/main" id="{D8F6E1FE-5C65-401B-AE75-95AAD63541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2">
              <a:extLst>
                <a:ext uri="{FF2B5EF4-FFF2-40B4-BE49-F238E27FC236}">
                  <a16:creationId xmlns:a16="http://schemas.microsoft.com/office/drawing/2014/main" id="{D0F4DB1A-6A84-4376-8997-1F23136E9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59">
              <a:extLst>
                <a:ext uri="{FF2B5EF4-FFF2-40B4-BE49-F238E27FC236}">
                  <a16:creationId xmlns:a16="http://schemas.microsoft.com/office/drawing/2014/main" id="{74B4AF8C-413A-4BAB-9BD1-224052635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 name="TextBox 3">
            <a:extLst>
              <a:ext uri="{FF2B5EF4-FFF2-40B4-BE49-F238E27FC236}">
                <a16:creationId xmlns:a16="http://schemas.microsoft.com/office/drawing/2014/main" id="{78FA792B-1276-4FA8-AD02-157B43C49C5D}"/>
              </a:ext>
            </a:extLst>
          </p:cNvPr>
          <p:cNvSpPr txBox="1"/>
          <p:nvPr/>
        </p:nvSpPr>
        <p:spPr>
          <a:xfrm>
            <a:off x="5847448" y="2533342"/>
            <a:ext cx="6155576" cy="1168714"/>
          </a:xfrm>
          <a:prstGeom prst="rect">
            <a:avLst/>
          </a:prstGeom>
        </p:spPr>
        <p:txBody>
          <a:bodyPr vert="horz" lIns="91440" tIns="45720" rIns="91440" bIns="45720" rtlCol="0" anchor="ctr">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Notifica</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il</a:t>
            </a:r>
            <a:r>
              <a:rPr kumimoji="0" lang="en-US" sz="2000" b="0" i="0" u="none" strike="noStrike" kern="1200" cap="none" spc="0" normalizeH="0" baseline="0" noProof="0" dirty="0">
                <a:ln>
                  <a:noFill/>
                </a:ln>
                <a:solidFill>
                  <a:prstClr val="black"/>
                </a:solidFill>
                <a:effectLst/>
                <a:uLnTx/>
                <a:uFillTx/>
                <a:latin typeface="Calibri"/>
                <a:ea typeface="+mn-ea"/>
                <a:cs typeface="+mn-cs"/>
              </a:rPr>
              <a:t> blocco di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movimento</a:t>
            </a:r>
            <a:r>
              <a:rPr kumimoji="0" lang="en-US" sz="2000" b="0" i="0" u="none" strike="noStrike" kern="1200" cap="none" spc="0" normalizeH="0" baseline="0" noProof="0" dirty="0">
                <a:ln>
                  <a:noFill/>
                </a:ln>
                <a:solidFill>
                  <a:prstClr val="black"/>
                </a:solidFill>
                <a:effectLst/>
                <a:uLnTx/>
                <a:uFillTx/>
                <a:latin typeface="Calibri"/>
                <a:ea typeface="+mn-ea"/>
                <a:cs typeface="+mn-cs"/>
              </a:rPr>
              <a:t> in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caso</a:t>
            </a:r>
            <a:r>
              <a:rPr kumimoji="0" lang="en-US" sz="2000" b="0" i="0" u="none" strike="noStrike" kern="1200" cap="none" spc="0" normalizeH="0" baseline="0" noProof="0" dirty="0">
                <a:ln>
                  <a:noFill/>
                </a:ln>
                <a:solidFill>
                  <a:prstClr val="black"/>
                </a:solidFill>
                <a:effectLst/>
                <a:uLnTx/>
                <a:uFillTx/>
                <a:latin typeface="Calibri"/>
                <a:ea typeface="+mn-ea"/>
                <a:cs typeface="+mn-cs"/>
              </a:rPr>
              <a:t> di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distanziamento</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eccessivo</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dalla</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traiettoria</a:t>
            </a:r>
            <a:r>
              <a:rPr kumimoji="0" lang="en-US" sz="2000" b="0" i="0" u="none" strike="noStrike" kern="1200" cap="none" spc="0" normalizeH="0" baseline="0" noProof="0" dirty="0">
                <a:ln>
                  <a:noFill/>
                </a:ln>
                <a:solidFill>
                  <a:prstClr val="black"/>
                </a:solidFill>
                <a:effectLst/>
                <a:uLnTx/>
                <a:uFillTx/>
                <a:latin typeface="Calibri"/>
                <a:ea typeface="+mn-ea"/>
                <a:cs typeface="+mn-cs"/>
              </a:rPr>
              <a:t> da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seguire</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durante</a:t>
            </a:r>
            <a:r>
              <a:rPr kumimoji="0" lang="en-US" sz="2000" b="0" i="0" u="none" strike="noStrike" kern="1200" cap="none" spc="0" normalizeH="0" baseline="0" noProof="0" dirty="0">
                <a:ln>
                  <a:noFill/>
                </a:ln>
                <a:solidFill>
                  <a:prstClr val="black"/>
                </a:solidFill>
                <a:effectLst/>
                <a:uLnTx/>
                <a:uFillTx/>
                <a:latin typeface="Calibri"/>
                <a:ea typeface="+mn-ea"/>
                <a:cs typeface="+mn-cs"/>
              </a:rPr>
              <a:t> la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transettatura</a:t>
            </a:r>
            <a:r>
              <a:rPr kumimoji="0" lang="en-US" sz="20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9" name="Picture 8">
            <a:extLst>
              <a:ext uri="{FF2B5EF4-FFF2-40B4-BE49-F238E27FC236}">
                <a16:creationId xmlns:a16="http://schemas.microsoft.com/office/drawing/2014/main" id="{176E2590-A792-4D0D-86E6-B59613FDDBB7}"/>
              </a:ext>
            </a:extLst>
          </p:cNvPr>
          <p:cNvPicPr>
            <a:picLocks noChangeAspect="1"/>
          </p:cNvPicPr>
          <p:nvPr/>
        </p:nvPicPr>
        <p:blipFill>
          <a:blip r:embed="rId2"/>
          <a:stretch>
            <a:fillRect/>
          </a:stretch>
        </p:blipFill>
        <p:spPr>
          <a:xfrm>
            <a:off x="1362955" y="97323"/>
            <a:ext cx="2801776" cy="6404061"/>
          </a:xfrm>
          <a:prstGeom prst="rect">
            <a:avLst/>
          </a:prstGeom>
        </p:spPr>
      </p:pic>
      <p:pic>
        <p:nvPicPr>
          <p:cNvPr id="2" name="Picture 1" descr="A screenshot of a cell phone&#10;&#10;Description automatically generated">
            <a:extLst>
              <a:ext uri="{FF2B5EF4-FFF2-40B4-BE49-F238E27FC236}">
                <a16:creationId xmlns:a16="http://schemas.microsoft.com/office/drawing/2014/main" id="{205590FB-5C5E-4879-A64F-10F45D568843}"/>
              </a:ext>
            </a:extLst>
          </p:cNvPr>
          <p:cNvPicPr>
            <a:picLocks noChangeAspect="1"/>
          </p:cNvPicPr>
          <p:nvPr/>
        </p:nvPicPr>
        <p:blipFill>
          <a:blip r:embed="rId3"/>
          <a:stretch>
            <a:fillRect/>
          </a:stretch>
        </p:blipFill>
        <p:spPr>
          <a:xfrm>
            <a:off x="7300401" y="3693199"/>
            <a:ext cx="3219597" cy="2679192"/>
          </a:xfrm>
          <a:prstGeom prst="rect">
            <a:avLst/>
          </a:prstGeom>
        </p:spPr>
      </p:pic>
      <p:sp>
        <p:nvSpPr>
          <p:cNvPr id="42" name="Rectangle 41">
            <a:extLst>
              <a:ext uri="{FF2B5EF4-FFF2-40B4-BE49-F238E27FC236}">
                <a16:creationId xmlns:a16="http://schemas.microsoft.com/office/drawing/2014/main" id="{4E6624E0-4F60-48BC-A7A3-E9E39558C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E9748B80-B112-4543-A4CE-CB2A58F7C141}"/>
              </a:ext>
            </a:extLst>
          </p:cNvPr>
          <p:cNvSpPr/>
          <p:nvPr/>
        </p:nvSpPr>
        <p:spPr>
          <a:xfrm>
            <a:off x="5558490" y="901410"/>
            <a:ext cx="4572000" cy="313932"/>
          </a:xfrm>
          <a:prstGeom prst="rect">
            <a:avLst/>
          </a:prstGeom>
        </p:spPr>
        <p:txBody>
          <a:bodyPr>
            <a:sp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a:ea typeface="+mn-ea"/>
                <a:cs typeface="+mn-cs"/>
              </a:rPr>
              <a:t>Funzione</a:t>
            </a:r>
            <a:r>
              <a:rPr kumimoji="0" lang="en-US" sz="1600" b="0" i="0" u="none" strike="noStrike" kern="1200" cap="none" spc="0" normalizeH="0" baseline="0" noProof="0" dirty="0">
                <a:ln>
                  <a:noFill/>
                </a:ln>
                <a:solidFill>
                  <a:prstClr val="black"/>
                </a:solidFill>
                <a:effectLst/>
                <a:uLnTx/>
                <a:uFillTx/>
                <a:latin typeface="Calibri"/>
                <a:ea typeface="+mn-ea"/>
                <a:cs typeface="+mn-cs"/>
              </a:rPr>
              <a:t> di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utilità</a:t>
            </a:r>
            <a:r>
              <a:rPr kumimoji="0" lang="en-US" sz="1600" b="0" i="0" u="none" strike="noStrike" kern="1200" cap="none" spc="0" normalizeH="0" baseline="0" noProof="0" dirty="0">
                <a:ln>
                  <a:noFill/>
                </a:ln>
                <a:solidFill>
                  <a:prstClr val="black"/>
                </a:solidFill>
                <a:effectLst/>
                <a:uLnTx/>
                <a:uFillTx/>
                <a:latin typeface="Calibri"/>
                <a:ea typeface="+mn-ea"/>
                <a:cs typeface="+mn-cs"/>
              </a:rPr>
              <a:t> per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il</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compimento</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della</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missione</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6" name="Parallelogramma 5">
            <a:extLst>
              <a:ext uri="{FF2B5EF4-FFF2-40B4-BE49-F238E27FC236}">
                <a16:creationId xmlns:a16="http://schemas.microsoft.com/office/drawing/2014/main" id="{DA1C4780-B88A-47F5-BBC8-1A5A0B8C39DA}"/>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E56B3410-5079-41C8-95F9-976F3BFD233F}"/>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8" name="Immagine 6" descr="cherubino_pant541.eps">
            <a:extLst>
              <a:ext uri="{FF2B5EF4-FFF2-40B4-BE49-F238E27FC236}">
                <a16:creationId xmlns:a16="http://schemas.microsoft.com/office/drawing/2014/main" id="{94E24C38-C2C6-4BCC-9125-24A814B2D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49" name="Immagine 7" descr="logo_white.eps">
            <a:extLst>
              <a:ext uri="{FF2B5EF4-FFF2-40B4-BE49-F238E27FC236}">
                <a16:creationId xmlns:a16="http://schemas.microsoft.com/office/drawing/2014/main" id="{1ADE60EC-B576-4E60-ACB9-0759657C79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50" name="Picture 49" descr="A close up of a sign&#10;&#10;Description automatically generated">
            <a:extLst>
              <a:ext uri="{FF2B5EF4-FFF2-40B4-BE49-F238E27FC236}">
                <a16:creationId xmlns:a16="http://schemas.microsoft.com/office/drawing/2014/main" id="{272587CA-920C-42FD-9851-20A5439E1281}"/>
              </a:ext>
            </a:extLst>
          </p:cNvPr>
          <p:cNvPicPr>
            <a:picLocks noChangeAspect="1"/>
          </p:cNvPicPr>
          <p:nvPr/>
        </p:nvPicPr>
        <p:blipFill>
          <a:blip r:embed="rId6"/>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285928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B76C05-F13E-48DB-B32B-09B3A7F6C05E}"/>
              </a:ext>
            </a:extLst>
          </p:cNvPr>
          <p:cNvPicPr>
            <a:picLocks noChangeAspect="1"/>
          </p:cNvPicPr>
          <p:nvPr/>
        </p:nvPicPr>
        <p:blipFill>
          <a:blip r:embed="rId3"/>
          <a:stretch>
            <a:fillRect/>
          </a:stretch>
        </p:blipFill>
        <p:spPr>
          <a:xfrm>
            <a:off x="4533174" y="782178"/>
            <a:ext cx="2628286" cy="834480"/>
          </a:xfrm>
          <a:prstGeom prst="rect">
            <a:avLst/>
          </a:prstGeom>
        </p:spPr>
      </p:pic>
      <p:sp>
        <p:nvSpPr>
          <p:cNvPr id="10" name="CasellaDiTesto 1"/>
          <p:cNvSpPr txBox="1">
            <a:spLocks noChangeArrowheads="1"/>
          </p:cNvSpPr>
          <p:nvPr/>
        </p:nvSpPr>
        <p:spPr bwMode="auto">
          <a:xfrm>
            <a:off x="8017254" y="525439"/>
            <a:ext cx="3336545" cy="6463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3000">
                <a:solidFill>
                  <a:srgbClr val="414141"/>
                </a:solidFill>
                <a:latin typeface="Gill Sans Light" charset="0"/>
                <a:ea typeface="ヒラギノ角ゴ ProN W3" charset="0"/>
                <a:cs typeface="ヒラギノ角ゴ ProN W3" charset="0"/>
                <a:sym typeface="Gill Sans Light" charset="0"/>
              </a:defRPr>
            </a:lvl1pPr>
            <a:lvl2pPr marL="742950" indent="-285750" eaLnBrk="0" hangingPunct="0">
              <a:defRPr sz="3000">
                <a:solidFill>
                  <a:srgbClr val="414141"/>
                </a:solidFill>
                <a:latin typeface="Gill Sans Light" charset="0"/>
                <a:ea typeface="ヒラギノ角ゴ ProN W3" charset="0"/>
                <a:cs typeface="ヒラギノ角ゴ ProN W3" charset="0"/>
                <a:sym typeface="Gill Sans Light" charset="0"/>
              </a:defRPr>
            </a:lvl2pPr>
            <a:lvl3pPr marL="11430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3pPr>
            <a:lvl4pPr marL="16002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4pPr>
            <a:lvl5pPr marL="20574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5pPr>
            <a:lvl6pPr marL="25146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6pPr>
            <a:lvl7pPr marL="29718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7pPr>
            <a:lvl8pPr marL="34290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8pPr>
            <a:lvl9pPr marL="38862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a:ea typeface="+mj-ea"/>
                <a:cs typeface="+mj-cs"/>
                <a:sym typeface="Gill Sans Light" charset="0"/>
              </a:rPr>
              <a:t>Obstacle</a:t>
            </a:r>
          </a:p>
        </p:txBody>
      </p:sp>
      <p:pic>
        <p:nvPicPr>
          <p:cNvPr id="17" name="Picture 16">
            <a:extLst>
              <a:ext uri="{FF2B5EF4-FFF2-40B4-BE49-F238E27FC236}">
                <a16:creationId xmlns:a16="http://schemas.microsoft.com/office/drawing/2014/main" id="{D5FF9FEA-6A48-45D3-AAE8-C607BAFCA7F9}"/>
              </a:ext>
            </a:extLst>
          </p:cNvPr>
          <p:cNvPicPr>
            <a:picLocks noChangeAspect="1"/>
          </p:cNvPicPr>
          <p:nvPr/>
        </p:nvPicPr>
        <p:blipFill>
          <a:blip r:embed="rId4"/>
          <a:stretch>
            <a:fillRect/>
          </a:stretch>
        </p:blipFill>
        <p:spPr>
          <a:xfrm>
            <a:off x="631475" y="4551211"/>
            <a:ext cx="1830026" cy="1825451"/>
          </a:xfrm>
          <a:prstGeom prst="rect">
            <a:avLst/>
          </a:prstGeom>
        </p:spPr>
      </p:pic>
      <p:pic>
        <p:nvPicPr>
          <p:cNvPr id="16" name="Picture 15">
            <a:extLst>
              <a:ext uri="{FF2B5EF4-FFF2-40B4-BE49-F238E27FC236}">
                <a16:creationId xmlns:a16="http://schemas.microsoft.com/office/drawing/2014/main" id="{AEF064F0-483A-4676-AC63-4FE1C0CD033D}"/>
              </a:ext>
            </a:extLst>
          </p:cNvPr>
          <p:cNvPicPr>
            <a:picLocks noChangeAspect="1"/>
          </p:cNvPicPr>
          <p:nvPr/>
        </p:nvPicPr>
        <p:blipFill>
          <a:blip r:embed="rId5"/>
          <a:stretch>
            <a:fillRect/>
          </a:stretch>
        </p:blipFill>
        <p:spPr>
          <a:xfrm>
            <a:off x="4653627" y="3003039"/>
            <a:ext cx="2628285" cy="952753"/>
          </a:xfrm>
          <a:prstGeom prst="rect">
            <a:avLst/>
          </a:prstGeom>
        </p:spPr>
      </p:pic>
      <p:pic>
        <p:nvPicPr>
          <p:cNvPr id="19" name="Picture 18">
            <a:extLst>
              <a:ext uri="{FF2B5EF4-FFF2-40B4-BE49-F238E27FC236}">
                <a16:creationId xmlns:a16="http://schemas.microsoft.com/office/drawing/2014/main" id="{6A51588C-3FBF-4B6E-A2B3-2FE9251D5FB1}"/>
              </a:ext>
            </a:extLst>
          </p:cNvPr>
          <p:cNvPicPr>
            <a:picLocks noChangeAspect="1"/>
          </p:cNvPicPr>
          <p:nvPr/>
        </p:nvPicPr>
        <p:blipFill>
          <a:blip r:embed="rId6"/>
          <a:stretch>
            <a:fillRect/>
          </a:stretch>
        </p:blipFill>
        <p:spPr>
          <a:xfrm>
            <a:off x="2276671" y="4807258"/>
            <a:ext cx="2579124" cy="1096127"/>
          </a:xfrm>
          <a:prstGeom prst="rect">
            <a:avLst/>
          </a:prstGeom>
        </p:spPr>
      </p:pic>
      <p:pic>
        <p:nvPicPr>
          <p:cNvPr id="2" name="Picture 1">
            <a:extLst>
              <a:ext uri="{FF2B5EF4-FFF2-40B4-BE49-F238E27FC236}">
                <a16:creationId xmlns:a16="http://schemas.microsoft.com/office/drawing/2014/main" id="{F7743E73-B1A0-4A90-ACC2-2D905DD34030}"/>
              </a:ext>
            </a:extLst>
          </p:cNvPr>
          <p:cNvPicPr>
            <a:picLocks noChangeAspect="1"/>
          </p:cNvPicPr>
          <p:nvPr/>
        </p:nvPicPr>
        <p:blipFill>
          <a:blip r:embed="rId7"/>
          <a:stretch>
            <a:fillRect/>
          </a:stretch>
        </p:blipFill>
        <p:spPr>
          <a:xfrm>
            <a:off x="-40331" y="423339"/>
            <a:ext cx="4693955" cy="3766899"/>
          </a:xfrm>
          <a:prstGeom prst="rect">
            <a:avLst/>
          </a:prstGeom>
        </p:spPr>
      </p:pic>
      <p:pic>
        <p:nvPicPr>
          <p:cNvPr id="30" name="Picture 29">
            <a:extLst>
              <a:ext uri="{FF2B5EF4-FFF2-40B4-BE49-F238E27FC236}">
                <a16:creationId xmlns:a16="http://schemas.microsoft.com/office/drawing/2014/main" id="{A40EF99C-B46A-4D7B-AFC8-D4ABED46F12D}"/>
              </a:ext>
            </a:extLst>
          </p:cNvPr>
          <p:cNvPicPr>
            <a:picLocks noChangeAspect="1"/>
          </p:cNvPicPr>
          <p:nvPr/>
        </p:nvPicPr>
        <p:blipFill>
          <a:blip r:embed="rId8"/>
          <a:stretch>
            <a:fillRect/>
          </a:stretch>
        </p:blipFill>
        <p:spPr>
          <a:xfrm>
            <a:off x="4653627" y="4806126"/>
            <a:ext cx="2100019" cy="1097259"/>
          </a:xfrm>
          <a:prstGeom prst="rect">
            <a:avLst/>
          </a:prstGeom>
        </p:spPr>
      </p:pic>
      <p:sp>
        <p:nvSpPr>
          <p:cNvPr id="4" name="TextBox 3">
            <a:extLst>
              <a:ext uri="{FF2B5EF4-FFF2-40B4-BE49-F238E27FC236}">
                <a16:creationId xmlns:a16="http://schemas.microsoft.com/office/drawing/2014/main" id="{0F366532-6C7F-42FD-B025-3F9823B607D7}"/>
              </a:ext>
            </a:extLst>
          </p:cNvPr>
          <p:cNvSpPr txBox="1"/>
          <p:nvPr/>
        </p:nvSpPr>
        <p:spPr>
          <a:xfrm>
            <a:off x="8223979" y="3130750"/>
            <a:ext cx="3336546" cy="2068909"/>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Basandosi</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su</a:t>
            </a:r>
            <a:r>
              <a:rPr kumimoji="0" lang="en-US" sz="2000" b="0" i="0" u="none" strike="noStrike" kern="1200" cap="none" spc="0" normalizeH="0" baseline="0" noProof="0" dirty="0">
                <a:ln>
                  <a:noFill/>
                </a:ln>
                <a:solidFill>
                  <a:prstClr val="black"/>
                </a:solidFill>
                <a:effectLst/>
                <a:uLnTx/>
                <a:uFillTx/>
                <a:latin typeface="Calibri"/>
                <a:ea typeface="+mn-ea"/>
                <a:cs typeface="+mn-cs"/>
              </a:rPr>
              <a:t> performance da blocco Controllo,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prevede</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comportamento</a:t>
            </a:r>
            <a:r>
              <a:rPr kumimoji="0" lang="en-US" sz="2000" b="0" i="0" u="none" strike="noStrike" kern="1200" cap="none" spc="0" normalizeH="0" baseline="0" noProof="0" dirty="0">
                <a:ln>
                  <a:noFill/>
                </a:ln>
                <a:solidFill>
                  <a:prstClr val="black"/>
                </a:solidFill>
                <a:effectLst/>
                <a:uLnTx/>
                <a:uFillTx/>
                <a:latin typeface="Calibri"/>
                <a:ea typeface="+mn-ea"/>
                <a:cs typeface="+mn-cs"/>
              </a:rPr>
              <a:t> da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seguire</a:t>
            </a:r>
            <a:r>
              <a:rPr kumimoji="0" lang="en-US" sz="2000" b="0" i="0" u="none" strike="noStrike" kern="1200" cap="none" spc="0" normalizeH="0" baseline="0" noProof="0" dirty="0">
                <a:ln>
                  <a:noFill/>
                </a:ln>
                <a:solidFill>
                  <a:prstClr val="black"/>
                </a:solidFill>
                <a:effectLst/>
                <a:uLnTx/>
                <a:uFillTx/>
                <a:latin typeface="Calibri"/>
                <a:ea typeface="+mn-ea"/>
                <a:cs typeface="+mn-cs"/>
              </a:rPr>
              <a:t> per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gli</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ostacoli</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rilevati</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tramite</a:t>
            </a:r>
            <a:r>
              <a:rPr kumimoji="0" lang="en-US" sz="2000" b="0" i="0" u="none" strike="noStrike" kern="1200" cap="none" spc="0" normalizeH="0" baseline="0" noProof="0" dirty="0">
                <a:ln>
                  <a:noFill/>
                </a:ln>
                <a:solidFill>
                  <a:prstClr val="black"/>
                </a:solidFill>
                <a:effectLst/>
                <a:uLnTx/>
                <a:uFillTx/>
                <a:latin typeface="Calibri"/>
                <a:ea typeface="+mn-ea"/>
                <a:cs typeface="+mn-cs"/>
              </a:rPr>
              <a:t> FLS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frontale</a:t>
            </a:r>
            <a:r>
              <a:rPr kumimoji="0" lang="en-US" sz="2000" b="0" i="0" u="none" strike="noStrike" kern="1200" cap="none" spc="0" normalizeH="0" baseline="0" noProof="0" dirty="0">
                <a:ln>
                  <a:noFill/>
                </a:ln>
                <a:solidFill>
                  <a:prstClr val="black"/>
                </a:solidFill>
                <a:effectLst/>
                <a:uLnTx/>
                <a:uFillTx/>
                <a:latin typeface="Calibri"/>
                <a:ea typeface="+mn-ea"/>
                <a:cs typeface="+mn-cs"/>
              </a:rPr>
              <a:t>.</a:t>
            </a:r>
          </a:p>
        </p:txBody>
      </p:sp>
      <p:cxnSp>
        <p:nvCxnSpPr>
          <p:cNvPr id="42" name="Straight Connector 34">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36">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38">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D527C32-CCA1-4A68-BE4C-989F3881768F}"/>
              </a:ext>
            </a:extLst>
          </p:cNvPr>
          <p:cNvSpPr txBox="1"/>
          <p:nvPr/>
        </p:nvSpPr>
        <p:spPr>
          <a:xfrm>
            <a:off x="8380650" y="1200651"/>
            <a:ext cx="302320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a:ea typeface="+mn-ea"/>
                <a:cs typeface="+mn-cs"/>
              </a:rPr>
              <a:t>Algoritmo per riconoscimento e classificazione ostacoli</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Parallelogramma 5">
            <a:extLst>
              <a:ext uri="{FF2B5EF4-FFF2-40B4-BE49-F238E27FC236}">
                <a16:creationId xmlns:a16="http://schemas.microsoft.com/office/drawing/2014/main" id="{FB60B5CF-8302-4483-885A-9916440EA5C5}"/>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BFF89D65-7001-418D-89AA-407551084D01}"/>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5" name="Immagine 6" descr="cherubino_pant541.eps">
            <a:extLst>
              <a:ext uri="{FF2B5EF4-FFF2-40B4-BE49-F238E27FC236}">
                <a16:creationId xmlns:a16="http://schemas.microsoft.com/office/drawing/2014/main" id="{EB8A218F-2B57-4C53-AF33-2B9B36F5C9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26" name="Immagine 7" descr="logo_white.eps">
            <a:extLst>
              <a:ext uri="{FF2B5EF4-FFF2-40B4-BE49-F238E27FC236}">
                <a16:creationId xmlns:a16="http://schemas.microsoft.com/office/drawing/2014/main" id="{84E0969B-57DD-4192-BE47-5A4BD68962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27" name="Picture 26" descr="A close up of a sign&#10;&#10;Description automatically generated">
            <a:extLst>
              <a:ext uri="{FF2B5EF4-FFF2-40B4-BE49-F238E27FC236}">
                <a16:creationId xmlns:a16="http://schemas.microsoft.com/office/drawing/2014/main" id="{8E24B781-6E52-4413-B765-4339416B2AEA}"/>
              </a:ext>
            </a:extLst>
          </p:cNvPr>
          <p:cNvPicPr>
            <a:picLocks noChangeAspect="1"/>
          </p:cNvPicPr>
          <p:nvPr/>
        </p:nvPicPr>
        <p:blipFill>
          <a:blip r:embed="rId11"/>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3872734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asellaDiTesto 1"/>
          <p:cNvSpPr txBox="1">
            <a:spLocks noChangeArrowheads="1"/>
          </p:cNvSpPr>
          <p:nvPr/>
        </p:nvSpPr>
        <p:spPr bwMode="auto">
          <a:xfrm>
            <a:off x="2356486" y="4277356"/>
            <a:ext cx="7475220" cy="15603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defRPr sz="3000">
                <a:solidFill>
                  <a:srgbClr val="414141"/>
                </a:solidFill>
                <a:latin typeface="Gill Sans Light" charset="0"/>
                <a:ea typeface="ヒラギノ角ゴ ProN W3" charset="0"/>
                <a:cs typeface="ヒラギノ角ゴ ProN W3" charset="0"/>
                <a:sym typeface="Gill Sans Light" charset="0"/>
              </a:defRPr>
            </a:lvl1pPr>
            <a:lvl2pPr marL="742950" indent="-285750" eaLnBrk="0" hangingPunct="0">
              <a:defRPr sz="3000">
                <a:solidFill>
                  <a:srgbClr val="414141"/>
                </a:solidFill>
                <a:latin typeface="Gill Sans Light" charset="0"/>
                <a:ea typeface="ヒラギノ角ゴ ProN W3" charset="0"/>
                <a:cs typeface="ヒラギノ角ゴ ProN W3" charset="0"/>
                <a:sym typeface="Gill Sans Light" charset="0"/>
              </a:defRPr>
            </a:lvl2pPr>
            <a:lvl3pPr marL="11430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3pPr>
            <a:lvl4pPr marL="16002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4pPr>
            <a:lvl5pPr marL="20574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5pPr>
            <a:lvl6pPr marL="25146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6pPr>
            <a:lvl7pPr marL="29718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7pPr>
            <a:lvl8pPr marL="34290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8pPr>
            <a:lvl9pPr marL="38862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9pPr>
          </a:lstStyle>
          <a:p>
            <a:pPr marL="0" marR="0" lvl="0" indent="0" algn="ctr" defTabSz="914377" rtl="0" eaLnBrk="1" fontAlgn="auto" latinLnBrk="0" hangingPunct="1">
              <a:lnSpc>
                <a:spcPct val="90000"/>
              </a:lnSpc>
              <a:spcBef>
                <a:spcPct val="0"/>
              </a:spcBef>
              <a:spcAft>
                <a:spcPts val="600"/>
              </a:spcAft>
              <a:buClrTx/>
              <a:buSzTx/>
              <a:buFontTx/>
              <a:buNone/>
              <a:tabLst/>
              <a:defRPr/>
            </a:pPr>
            <a:r>
              <a:rPr kumimoji="0" lang="en-US" sz="5000" b="0" i="0" u="none" strike="noStrike" kern="1200" cap="none" spc="0" normalizeH="0" baseline="0" noProof="0">
                <a:ln>
                  <a:noFill/>
                </a:ln>
                <a:solidFill>
                  <a:srgbClr val="0070C0"/>
                </a:solidFill>
                <a:effectLst/>
                <a:uLnTx/>
                <a:uFillTx/>
                <a:latin typeface="Calibri"/>
                <a:ea typeface="+mj-ea"/>
                <a:cs typeface="+mj-cs"/>
                <a:sym typeface="Gill Sans Light" charset="0"/>
              </a:rPr>
              <a:t>Obstacle</a:t>
            </a:r>
          </a:p>
        </p:txBody>
      </p:sp>
      <p:sp>
        <p:nvSpPr>
          <p:cNvPr id="3" name="TextBox 2">
            <a:extLst>
              <a:ext uri="{FF2B5EF4-FFF2-40B4-BE49-F238E27FC236}">
                <a16:creationId xmlns:a16="http://schemas.microsoft.com/office/drawing/2014/main" id="{CD527C32-CCA1-4A68-BE4C-989F3881768F}"/>
              </a:ext>
            </a:extLst>
          </p:cNvPr>
          <p:cNvSpPr txBox="1"/>
          <p:nvPr/>
        </p:nvSpPr>
        <p:spPr>
          <a:xfrm>
            <a:off x="4590043" y="250363"/>
            <a:ext cx="302320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Algoritmo per riconoscimento e classificazione ostacoli</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EFB7ED7-036A-46BF-9D9C-CD23A288C1AD}"/>
              </a:ext>
            </a:extLst>
          </p:cNvPr>
          <p:cNvPicPr>
            <a:picLocks noChangeAspect="1"/>
          </p:cNvPicPr>
          <p:nvPr/>
        </p:nvPicPr>
        <p:blipFill>
          <a:blip r:embed="rId2"/>
          <a:stretch>
            <a:fillRect/>
          </a:stretch>
        </p:blipFill>
        <p:spPr>
          <a:xfrm>
            <a:off x="3672096" y="1663932"/>
            <a:ext cx="4847808" cy="3077443"/>
          </a:xfrm>
          <a:prstGeom prst="rect">
            <a:avLst/>
          </a:prstGeom>
        </p:spPr>
      </p:pic>
      <p:sp>
        <p:nvSpPr>
          <p:cNvPr id="17" name="Parallelogramma 5">
            <a:extLst>
              <a:ext uri="{FF2B5EF4-FFF2-40B4-BE49-F238E27FC236}">
                <a16:creationId xmlns:a16="http://schemas.microsoft.com/office/drawing/2014/main" id="{F96A3615-ACB2-4399-B8EF-86BB671A74F9}"/>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92AF33E0-1224-427D-8DFC-49D0DC0F36EC}"/>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9" name="Immagine 6" descr="cherubino_pant541.eps">
            <a:extLst>
              <a:ext uri="{FF2B5EF4-FFF2-40B4-BE49-F238E27FC236}">
                <a16:creationId xmlns:a16="http://schemas.microsoft.com/office/drawing/2014/main" id="{9EAED8B5-D228-4BBE-AB91-3B3EA5D3B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20" name="Immagine 7" descr="logo_white.eps">
            <a:extLst>
              <a:ext uri="{FF2B5EF4-FFF2-40B4-BE49-F238E27FC236}">
                <a16:creationId xmlns:a16="http://schemas.microsoft.com/office/drawing/2014/main" id="{53E836AA-E813-45BF-AB86-13B0474FC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21" name="Picture 20" descr="A close up of a sign&#10;&#10;Description automatically generated">
            <a:extLst>
              <a:ext uri="{FF2B5EF4-FFF2-40B4-BE49-F238E27FC236}">
                <a16:creationId xmlns:a16="http://schemas.microsoft.com/office/drawing/2014/main" id="{D126F5ED-CF6B-495E-BC7A-B4788C86984C}"/>
              </a:ext>
            </a:extLst>
          </p:cNvPr>
          <p:cNvPicPr>
            <a:picLocks noChangeAspect="1"/>
          </p:cNvPicPr>
          <p:nvPr/>
        </p:nvPicPr>
        <p:blipFill>
          <a:blip r:embed="rId5"/>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143307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B76C05-F13E-48DB-B32B-09B3A7F6C05E}"/>
              </a:ext>
            </a:extLst>
          </p:cNvPr>
          <p:cNvPicPr>
            <a:picLocks noChangeAspect="1"/>
          </p:cNvPicPr>
          <p:nvPr/>
        </p:nvPicPr>
        <p:blipFill rotWithShape="1">
          <a:blip r:embed="rId2"/>
          <a:srcRect l="9994" r="15966"/>
          <a:stretch/>
        </p:blipFill>
        <p:spPr>
          <a:xfrm>
            <a:off x="2832693" y="2029621"/>
            <a:ext cx="6526614" cy="2798757"/>
          </a:xfrm>
          <a:prstGeom prst="rect">
            <a:avLst/>
          </a:prstGeom>
          <a:ln>
            <a:noFill/>
          </a:ln>
        </p:spPr>
      </p:pic>
      <p:sp>
        <p:nvSpPr>
          <p:cNvPr id="10" name="CasellaDiTesto 1"/>
          <p:cNvSpPr txBox="1">
            <a:spLocks noChangeArrowheads="1"/>
          </p:cNvSpPr>
          <p:nvPr/>
        </p:nvSpPr>
        <p:spPr bwMode="auto">
          <a:xfrm>
            <a:off x="2356486" y="4277356"/>
            <a:ext cx="7475220" cy="15603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defRPr sz="3000">
                <a:solidFill>
                  <a:srgbClr val="414141"/>
                </a:solidFill>
                <a:latin typeface="Gill Sans Light" charset="0"/>
                <a:ea typeface="ヒラギノ角ゴ ProN W3" charset="0"/>
                <a:cs typeface="ヒラギノ角ゴ ProN W3" charset="0"/>
                <a:sym typeface="Gill Sans Light" charset="0"/>
              </a:defRPr>
            </a:lvl1pPr>
            <a:lvl2pPr marL="742950" indent="-285750" eaLnBrk="0" hangingPunct="0">
              <a:defRPr sz="3000">
                <a:solidFill>
                  <a:srgbClr val="414141"/>
                </a:solidFill>
                <a:latin typeface="Gill Sans Light" charset="0"/>
                <a:ea typeface="ヒラギノ角ゴ ProN W3" charset="0"/>
                <a:cs typeface="ヒラギノ角ゴ ProN W3" charset="0"/>
                <a:sym typeface="Gill Sans Light" charset="0"/>
              </a:defRPr>
            </a:lvl2pPr>
            <a:lvl3pPr marL="11430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3pPr>
            <a:lvl4pPr marL="16002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4pPr>
            <a:lvl5pPr marL="20574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5pPr>
            <a:lvl6pPr marL="25146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6pPr>
            <a:lvl7pPr marL="29718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7pPr>
            <a:lvl8pPr marL="34290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8pPr>
            <a:lvl9pPr marL="38862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9pPr>
          </a:lstStyle>
          <a:p>
            <a:pPr marL="0" marR="0" lvl="0" indent="0" algn="ctr" defTabSz="914377" rtl="0" eaLnBrk="1" fontAlgn="auto" latinLnBrk="0" hangingPunct="1">
              <a:lnSpc>
                <a:spcPct val="90000"/>
              </a:lnSpc>
              <a:spcBef>
                <a:spcPct val="0"/>
              </a:spcBef>
              <a:spcAft>
                <a:spcPts val="600"/>
              </a:spcAft>
              <a:buClrTx/>
              <a:buSzTx/>
              <a:buFontTx/>
              <a:buNone/>
              <a:tabLst/>
              <a:defRPr/>
            </a:pPr>
            <a:r>
              <a:rPr kumimoji="0" lang="en-US" sz="5000" b="0" i="0" u="none" strike="noStrike" kern="1200" cap="none" spc="0" normalizeH="0" baseline="0" noProof="0">
                <a:ln>
                  <a:noFill/>
                </a:ln>
                <a:solidFill>
                  <a:srgbClr val="0070C0"/>
                </a:solidFill>
                <a:effectLst/>
                <a:uLnTx/>
                <a:uFillTx/>
                <a:latin typeface="Calibri"/>
                <a:ea typeface="+mj-ea"/>
                <a:cs typeface="+mj-cs"/>
                <a:sym typeface="Gill Sans Light" charset="0"/>
              </a:rPr>
              <a:t>Obstacle</a:t>
            </a:r>
          </a:p>
        </p:txBody>
      </p:sp>
      <p:sp>
        <p:nvSpPr>
          <p:cNvPr id="3" name="TextBox 2">
            <a:extLst>
              <a:ext uri="{FF2B5EF4-FFF2-40B4-BE49-F238E27FC236}">
                <a16:creationId xmlns:a16="http://schemas.microsoft.com/office/drawing/2014/main" id="{CD527C32-CCA1-4A68-BE4C-989F3881768F}"/>
              </a:ext>
            </a:extLst>
          </p:cNvPr>
          <p:cNvSpPr txBox="1"/>
          <p:nvPr/>
        </p:nvSpPr>
        <p:spPr>
          <a:xfrm>
            <a:off x="4590043" y="250363"/>
            <a:ext cx="302320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Algoritmo per riconoscimento e classificazione ostacoli</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Parallelogramma 5">
            <a:extLst>
              <a:ext uri="{FF2B5EF4-FFF2-40B4-BE49-F238E27FC236}">
                <a16:creationId xmlns:a16="http://schemas.microsoft.com/office/drawing/2014/main" id="{A45F4749-648D-4225-872F-A7CEC0599D32}"/>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4F284D74-1B0E-4C8B-9CAF-F13CF9E32E0B}"/>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Immagine 6" descr="cherubino_pant541.eps">
            <a:extLst>
              <a:ext uri="{FF2B5EF4-FFF2-40B4-BE49-F238E27FC236}">
                <a16:creationId xmlns:a16="http://schemas.microsoft.com/office/drawing/2014/main" id="{E90F8885-9FD6-4F76-8419-E0575D6E2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8" name="Immagine 7" descr="logo_white.eps">
            <a:extLst>
              <a:ext uri="{FF2B5EF4-FFF2-40B4-BE49-F238E27FC236}">
                <a16:creationId xmlns:a16="http://schemas.microsoft.com/office/drawing/2014/main" id="{9001E913-EEBF-4DD8-9E0D-55DA6CDB4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9" name="Picture 18" descr="A close up of a sign&#10;&#10;Description automatically generated">
            <a:extLst>
              <a:ext uri="{FF2B5EF4-FFF2-40B4-BE49-F238E27FC236}">
                <a16:creationId xmlns:a16="http://schemas.microsoft.com/office/drawing/2014/main" id="{9F8CDC88-1097-4AAE-B2C7-BE06F3702A48}"/>
              </a:ext>
            </a:extLst>
          </p:cNvPr>
          <p:cNvPicPr>
            <a:picLocks noChangeAspect="1"/>
          </p:cNvPicPr>
          <p:nvPr/>
        </p:nvPicPr>
        <p:blipFill>
          <a:blip r:embed="rId5"/>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4064338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asellaDiTesto 1"/>
          <p:cNvSpPr txBox="1">
            <a:spLocks noChangeArrowheads="1"/>
          </p:cNvSpPr>
          <p:nvPr/>
        </p:nvSpPr>
        <p:spPr bwMode="auto">
          <a:xfrm>
            <a:off x="2356486" y="4277356"/>
            <a:ext cx="7475220" cy="15603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defRPr sz="3000">
                <a:solidFill>
                  <a:srgbClr val="414141"/>
                </a:solidFill>
                <a:latin typeface="Gill Sans Light" charset="0"/>
                <a:ea typeface="ヒラギノ角ゴ ProN W3" charset="0"/>
                <a:cs typeface="ヒラギノ角ゴ ProN W3" charset="0"/>
                <a:sym typeface="Gill Sans Light" charset="0"/>
              </a:defRPr>
            </a:lvl1pPr>
            <a:lvl2pPr marL="742950" indent="-285750" eaLnBrk="0" hangingPunct="0">
              <a:defRPr sz="3000">
                <a:solidFill>
                  <a:srgbClr val="414141"/>
                </a:solidFill>
                <a:latin typeface="Gill Sans Light" charset="0"/>
                <a:ea typeface="ヒラギノ角ゴ ProN W3" charset="0"/>
                <a:cs typeface="ヒラギノ角ゴ ProN W3" charset="0"/>
                <a:sym typeface="Gill Sans Light" charset="0"/>
              </a:defRPr>
            </a:lvl2pPr>
            <a:lvl3pPr marL="11430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3pPr>
            <a:lvl4pPr marL="16002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4pPr>
            <a:lvl5pPr marL="20574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5pPr>
            <a:lvl6pPr marL="25146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6pPr>
            <a:lvl7pPr marL="29718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7pPr>
            <a:lvl8pPr marL="34290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8pPr>
            <a:lvl9pPr marL="38862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9pPr>
          </a:lstStyle>
          <a:p>
            <a:pPr marL="0" marR="0" lvl="0" indent="0" algn="ctr" defTabSz="914377" rtl="0" eaLnBrk="1" fontAlgn="auto" latinLnBrk="0" hangingPunct="1">
              <a:lnSpc>
                <a:spcPct val="90000"/>
              </a:lnSpc>
              <a:spcBef>
                <a:spcPct val="0"/>
              </a:spcBef>
              <a:spcAft>
                <a:spcPts val="600"/>
              </a:spcAft>
              <a:buClrTx/>
              <a:buSzTx/>
              <a:buFontTx/>
              <a:buNone/>
              <a:tabLst/>
              <a:defRPr/>
            </a:pPr>
            <a:r>
              <a:rPr kumimoji="0" lang="en-US" sz="5000" b="0" i="0" u="none" strike="noStrike" kern="1200" cap="none" spc="0" normalizeH="0" baseline="0" noProof="0">
                <a:ln>
                  <a:noFill/>
                </a:ln>
                <a:solidFill>
                  <a:srgbClr val="0070C0"/>
                </a:solidFill>
                <a:effectLst/>
                <a:uLnTx/>
                <a:uFillTx/>
                <a:latin typeface="Calibri"/>
                <a:ea typeface="+mj-ea"/>
                <a:cs typeface="+mj-cs"/>
                <a:sym typeface="Gill Sans Light" charset="0"/>
              </a:rPr>
              <a:t>Obstacle</a:t>
            </a:r>
          </a:p>
        </p:txBody>
      </p:sp>
      <p:sp>
        <p:nvSpPr>
          <p:cNvPr id="3" name="TextBox 2">
            <a:extLst>
              <a:ext uri="{FF2B5EF4-FFF2-40B4-BE49-F238E27FC236}">
                <a16:creationId xmlns:a16="http://schemas.microsoft.com/office/drawing/2014/main" id="{CD527C32-CCA1-4A68-BE4C-989F3881768F}"/>
              </a:ext>
            </a:extLst>
          </p:cNvPr>
          <p:cNvSpPr txBox="1"/>
          <p:nvPr/>
        </p:nvSpPr>
        <p:spPr>
          <a:xfrm>
            <a:off x="4590043" y="250363"/>
            <a:ext cx="302320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Algoritmo per riconoscimento e classificazione ostacoli</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6C9597F3-86BB-4CA1-8ABF-A83DAB4AD970}"/>
              </a:ext>
            </a:extLst>
          </p:cNvPr>
          <p:cNvPicPr>
            <a:picLocks noChangeAspect="1"/>
          </p:cNvPicPr>
          <p:nvPr/>
        </p:nvPicPr>
        <p:blipFill>
          <a:blip r:embed="rId2"/>
          <a:stretch>
            <a:fillRect/>
          </a:stretch>
        </p:blipFill>
        <p:spPr>
          <a:xfrm>
            <a:off x="2558363" y="2100264"/>
            <a:ext cx="7038697" cy="2278512"/>
          </a:xfrm>
          <a:prstGeom prst="rect">
            <a:avLst/>
          </a:prstGeom>
        </p:spPr>
      </p:pic>
      <p:sp>
        <p:nvSpPr>
          <p:cNvPr id="15" name="Parallelogramma 5">
            <a:extLst>
              <a:ext uri="{FF2B5EF4-FFF2-40B4-BE49-F238E27FC236}">
                <a16:creationId xmlns:a16="http://schemas.microsoft.com/office/drawing/2014/main" id="{6CA09C8A-5FAA-44CE-B7AF-981FC140DCF1}"/>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4A1BDAA4-7C85-4A12-8F4A-BBBE398F2FF7}"/>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Immagine 6" descr="cherubino_pant541.eps">
            <a:extLst>
              <a:ext uri="{FF2B5EF4-FFF2-40B4-BE49-F238E27FC236}">
                <a16:creationId xmlns:a16="http://schemas.microsoft.com/office/drawing/2014/main" id="{CC9FC07B-B689-4546-9B3C-65BA662BF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9" name="Immagine 7" descr="logo_white.eps">
            <a:extLst>
              <a:ext uri="{FF2B5EF4-FFF2-40B4-BE49-F238E27FC236}">
                <a16:creationId xmlns:a16="http://schemas.microsoft.com/office/drawing/2014/main" id="{496E7C4D-8B2C-45E6-BED1-B7FF0DF2F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20" name="Picture 19" descr="A close up of a sign&#10;&#10;Description automatically generated">
            <a:extLst>
              <a:ext uri="{FF2B5EF4-FFF2-40B4-BE49-F238E27FC236}">
                <a16:creationId xmlns:a16="http://schemas.microsoft.com/office/drawing/2014/main" id="{2ABEC59D-4415-4091-974D-40B5D5DA1589}"/>
              </a:ext>
            </a:extLst>
          </p:cNvPr>
          <p:cNvPicPr>
            <a:picLocks noChangeAspect="1"/>
          </p:cNvPicPr>
          <p:nvPr/>
        </p:nvPicPr>
        <p:blipFill>
          <a:blip r:embed="rId5"/>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201297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asellaDiTesto 1"/>
          <p:cNvSpPr txBox="1">
            <a:spLocks noChangeArrowheads="1"/>
          </p:cNvSpPr>
          <p:nvPr/>
        </p:nvSpPr>
        <p:spPr bwMode="auto">
          <a:xfrm>
            <a:off x="2356486" y="4277356"/>
            <a:ext cx="7475220" cy="15603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defRPr sz="3000">
                <a:solidFill>
                  <a:srgbClr val="414141"/>
                </a:solidFill>
                <a:latin typeface="Gill Sans Light" charset="0"/>
                <a:ea typeface="ヒラギノ角ゴ ProN W3" charset="0"/>
                <a:cs typeface="ヒラギノ角ゴ ProN W3" charset="0"/>
                <a:sym typeface="Gill Sans Light" charset="0"/>
              </a:defRPr>
            </a:lvl1pPr>
            <a:lvl2pPr marL="742950" indent="-285750" eaLnBrk="0" hangingPunct="0">
              <a:defRPr sz="3000">
                <a:solidFill>
                  <a:srgbClr val="414141"/>
                </a:solidFill>
                <a:latin typeface="Gill Sans Light" charset="0"/>
                <a:ea typeface="ヒラギノ角ゴ ProN W3" charset="0"/>
                <a:cs typeface="ヒラギノ角ゴ ProN W3" charset="0"/>
                <a:sym typeface="Gill Sans Light" charset="0"/>
              </a:defRPr>
            </a:lvl2pPr>
            <a:lvl3pPr marL="11430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3pPr>
            <a:lvl4pPr marL="16002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4pPr>
            <a:lvl5pPr marL="20574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5pPr>
            <a:lvl6pPr marL="25146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6pPr>
            <a:lvl7pPr marL="29718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7pPr>
            <a:lvl8pPr marL="34290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8pPr>
            <a:lvl9pPr marL="38862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9pPr>
          </a:lstStyle>
          <a:p>
            <a:pPr marL="0" marR="0" lvl="0" indent="0" algn="ctr" defTabSz="914377" rtl="0" eaLnBrk="1" fontAlgn="auto" latinLnBrk="0" hangingPunct="1">
              <a:lnSpc>
                <a:spcPct val="90000"/>
              </a:lnSpc>
              <a:spcBef>
                <a:spcPct val="0"/>
              </a:spcBef>
              <a:spcAft>
                <a:spcPts val="600"/>
              </a:spcAft>
              <a:buClrTx/>
              <a:buSzTx/>
              <a:buFontTx/>
              <a:buNone/>
              <a:tabLst/>
              <a:defRPr/>
            </a:pPr>
            <a:r>
              <a:rPr kumimoji="0" lang="en-US" sz="5000" b="0" i="0" u="none" strike="noStrike" kern="1200" cap="none" spc="0" normalizeH="0" baseline="0" noProof="0">
                <a:ln>
                  <a:noFill/>
                </a:ln>
                <a:solidFill>
                  <a:srgbClr val="0070C0"/>
                </a:solidFill>
                <a:effectLst/>
                <a:uLnTx/>
                <a:uFillTx/>
                <a:latin typeface="Calibri"/>
                <a:ea typeface="+mj-ea"/>
                <a:cs typeface="+mj-cs"/>
                <a:sym typeface="Gill Sans Light" charset="0"/>
              </a:rPr>
              <a:t>Obstacle</a:t>
            </a:r>
          </a:p>
        </p:txBody>
      </p:sp>
      <p:sp>
        <p:nvSpPr>
          <p:cNvPr id="3" name="TextBox 2">
            <a:extLst>
              <a:ext uri="{FF2B5EF4-FFF2-40B4-BE49-F238E27FC236}">
                <a16:creationId xmlns:a16="http://schemas.microsoft.com/office/drawing/2014/main" id="{CD527C32-CCA1-4A68-BE4C-989F3881768F}"/>
              </a:ext>
            </a:extLst>
          </p:cNvPr>
          <p:cNvSpPr txBox="1"/>
          <p:nvPr/>
        </p:nvSpPr>
        <p:spPr>
          <a:xfrm>
            <a:off x="4590043" y="250363"/>
            <a:ext cx="302320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Algoritmo per riconoscimento e classificazione ostacoli</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B41EFB52-395D-49E5-A853-190F9DD8C8DF}"/>
              </a:ext>
            </a:extLst>
          </p:cNvPr>
          <p:cNvPicPr>
            <a:picLocks noChangeAspect="1"/>
          </p:cNvPicPr>
          <p:nvPr/>
        </p:nvPicPr>
        <p:blipFill>
          <a:blip r:embed="rId2"/>
          <a:stretch>
            <a:fillRect/>
          </a:stretch>
        </p:blipFill>
        <p:spPr>
          <a:xfrm>
            <a:off x="3702754" y="1020324"/>
            <a:ext cx="4786491" cy="4037192"/>
          </a:xfrm>
          <a:prstGeom prst="rect">
            <a:avLst/>
          </a:prstGeom>
        </p:spPr>
      </p:pic>
      <p:sp>
        <p:nvSpPr>
          <p:cNvPr id="17" name="Parallelogramma 5">
            <a:extLst>
              <a:ext uri="{FF2B5EF4-FFF2-40B4-BE49-F238E27FC236}">
                <a16:creationId xmlns:a16="http://schemas.microsoft.com/office/drawing/2014/main" id="{AE49B12B-7F6B-406B-BD86-0091AF376176}"/>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DC6E20D8-5CD8-43D7-B965-9C65D0F3B46B}"/>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9" name="Immagine 6" descr="cherubino_pant541.eps">
            <a:extLst>
              <a:ext uri="{FF2B5EF4-FFF2-40B4-BE49-F238E27FC236}">
                <a16:creationId xmlns:a16="http://schemas.microsoft.com/office/drawing/2014/main" id="{287E5FFE-3559-46F9-A759-8507F3086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20" name="Immagine 7" descr="logo_white.eps">
            <a:extLst>
              <a:ext uri="{FF2B5EF4-FFF2-40B4-BE49-F238E27FC236}">
                <a16:creationId xmlns:a16="http://schemas.microsoft.com/office/drawing/2014/main" id="{39B5DE0C-9E22-4CE8-8687-237262A82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21" name="Picture 20" descr="A close up of a sign&#10;&#10;Description automatically generated">
            <a:extLst>
              <a:ext uri="{FF2B5EF4-FFF2-40B4-BE49-F238E27FC236}">
                <a16:creationId xmlns:a16="http://schemas.microsoft.com/office/drawing/2014/main" id="{BD297250-8813-4C24-97EE-1974569BBA97}"/>
              </a:ext>
            </a:extLst>
          </p:cNvPr>
          <p:cNvPicPr>
            <a:picLocks noChangeAspect="1"/>
          </p:cNvPicPr>
          <p:nvPr/>
        </p:nvPicPr>
        <p:blipFill>
          <a:blip r:embed="rId5"/>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195312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asellaDiTesto 1"/>
          <p:cNvSpPr txBox="1">
            <a:spLocks noChangeArrowheads="1"/>
          </p:cNvSpPr>
          <p:nvPr/>
        </p:nvSpPr>
        <p:spPr bwMode="auto">
          <a:xfrm>
            <a:off x="2356486" y="4277356"/>
            <a:ext cx="7475220" cy="15603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defRPr sz="3000">
                <a:solidFill>
                  <a:srgbClr val="414141"/>
                </a:solidFill>
                <a:latin typeface="Gill Sans Light" charset="0"/>
                <a:ea typeface="ヒラギノ角ゴ ProN W3" charset="0"/>
                <a:cs typeface="ヒラギノ角ゴ ProN W3" charset="0"/>
                <a:sym typeface="Gill Sans Light" charset="0"/>
              </a:defRPr>
            </a:lvl1pPr>
            <a:lvl2pPr marL="742950" indent="-285750" eaLnBrk="0" hangingPunct="0">
              <a:defRPr sz="3000">
                <a:solidFill>
                  <a:srgbClr val="414141"/>
                </a:solidFill>
                <a:latin typeface="Gill Sans Light" charset="0"/>
                <a:ea typeface="ヒラギノ角ゴ ProN W3" charset="0"/>
                <a:cs typeface="ヒラギノ角ゴ ProN W3" charset="0"/>
                <a:sym typeface="Gill Sans Light" charset="0"/>
              </a:defRPr>
            </a:lvl2pPr>
            <a:lvl3pPr marL="11430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3pPr>
            <a:lvl4pPr marL="16002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4pPr>
            <a:lvl5pPr marL="2057400" indent="-228600" eaLnBrk="0" hangingPunct="0">
              <a:defRPr sz="3000">
                <a:solidFill>
                  <a:srgbClr val="414141"/>
                </a:solidFill>
                <a:latin typeface="Gill Sans Light" charset="0"/>
                <a:ea typeface="ヒラギノ角ゴ ProN W3" charset="0"/>
                <a:cs typeface="ヒラギノ角ゴ ProN W3" charset="0"/>
                <a:sym typeface="Gill Sans Light" charset="0"/>
              </a:defRPr>
            </a:lvl5pPr>
            <a:lvl6pPr marL="25146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6pPr>
            <a:lvl7pPr marL="29718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7pPr>
            <a:lvl8pPr marL="34290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8pPr>
            <a:lvl9pPr marL="3886200" indent="-228600" algn="ctr" eaLnBrk="0" fontAlgn="base" hangingPunct="0">
              <a:spcBef>
                <a:spcPct val="0"/>
              </a:spcBef>
              <a:spcAft>
                <a:spcPct val="0"/>
              </a:spcAft>
              <a:defRPr sz="3000">
                <a:solidFill>
                  <a:srgbClr val="414141"/>
                </a:solidFill>
                <a:latin typeface="Gill Sans Light" charset="0"/>
                <a:ea typeface="ヒラギノ角ゴ ProN W3" charset="0"/>
                <a:cs typeface="ヒラギノ角ゴ ProN W3" charset="0"/>
                <a:sym typeface="Gill Sans Light" charset="0"/>
              </a:defRPr>
            </a:lvl9pPr>
          </a:lstStyle>
          <a:p>
            <a:pPr marL="0" marR="0" lvl="0" indent="0" algn="ctr" defTabSz="914377" rtl="0" eaLnBrk="1" fontAlgn="auto" latinLnBrk="0" hangingPunct="1">
              <a:lnSpc>
                <a:spcPct val="90000"/>
              </a:lnSpc>
              <a:spcBef>
                <a:spcPct val="0"/>
              </a:spcBef>
              <a:spcAft>
                <a:spcPts val="600"/>
              </a:spcAft>
              <a:buClrTx/>
              <a:buSzTx/>
              <a:buFontTx/>
              <a:buNone/>
              <a:tabLst/>
              <a:defRPr/>
            </a:pPr>
            <a:r>
              <a:rPr kumimoji="0" lang="en-US" sz="5000" b="0" i="0" u="none" strike="noStrike" kern="1200" cap="none" spc="0" normalizeH="0" baseline="0" noProof="0">
                <a:ln>
                  <a:noFill/>
                </a:ln>
                <a:solidFill>
                  <a:srgbClr val="0070C0"/>
                </a:solidFill>
                <a:effectLst/>
                <a:uLnTx/>
                <a:uFillTx/>
                <a:latin typeface="Calibri"/>
                <a:ea typeface="+mj-ea"/>
                <a:cs typeface="+mj-cs"/>
                <a:sym typeface="Gill Sans Light" charset="0"/>
              </a:rPr>
              <a:t>Obstacle</a:t>
            </a:r>
          </a:p>
        </p:txBody>
      </p:sp>
      <p:sp>
        <p:nvSpPr>
          <p:cNvPr id="3" name="TextBox 2">
            <a:extLst>
              <a:ext uri="{FF2B5EF4-FFF2-40B4-BE49-F238E27FC236}">
                <a16:creationId xmlns:a16="http://schemas.microsoft.com/office/drawing/2014/main" id="{CD527C32-CCA1-4A68-BE4C-989F3881768F}"/>
              </a:ext>
            </a:extLst>
          </p:cNvPr>
          <p:cNvSpPr txBox="1"/>
          <p:nvPr/>
        </p:nvSpPr>
        <p:spPr>
          <a:xfrm>
            <a:off x="4590043" y="250363"/>
            <a:ext cx="302320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a:ea typeface="+mn-ea"/>
                <a:cs typeface="+mn-cs"/>
              </a:rPr>
              <a:t>Algoritmo per riconoscimento e classificazione ostacoli</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1945A39D-0A35-4D1C-99ED-E0FCBE84A5C5}"/>
              </a:ext>
            </a:extLst>
          </p:cNvPr>
          <p:cNvPicPr>
            <a:picLocks noChangeAspect="1"/>
          </p:cNvPicPr>
          <p:nvPr/>
        </p:nvPicPr>
        <p:blipFill>
          <a:blip r:embed="rId2"/>
          <a:stretch>
            <a:fillRect/>
          </a:stretch>
        </p:blipFill>
        <p:spPr>
          <a:xfrm>
            <a:off x="2816508" y="1746989"/>
            <a:ext cx="6522407" cy="2772021"/>
          </a:xfrm>
          <a:prstGeom prst="rect">
            <a:avLst/>
          </a:prstGeom>
        </p:spPr>
      </p:pic>
      <p:sp>
        <p:nvSpPr>
          <p:cNvPr id="17" name="Parallelogramma 5">
            <a:extLst>
              <a:ext uri="{FF2B5EF4-FFF2-40B4-BE49-F238E27FC236}">
                <a16:creationId xmlns:a16="http://schemas.microsoft.com/office/drawing/2014/main" id="{A6F520F0-DB44-4FB6-AC8D-F1F9C7BF2A4D}"/>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0BCBB7C3-C155-4ED3-980D-1CCD61A868F9}"/>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9" name="Immagine 6" descr="cherubino_pant541.eps">
            <a:extLst>
              <a:ext uri="{FF2B5EF4-FFF2-40B4-BE49-F238E27FC236}">
                <a16:creationId xmlns:a16="http://schemas.microsoft.com/office/drawing/2014/main" id="{1CB1673E-8E72-4B06-991A-BB1060E76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20" name="Immagine 7" descr="logo_white.eps">
            <a:extLst>
              <a:ext uri="{FF2B5EF4-FFF2-40B4-BE49-F238E27FC236}">
                <a16:creationId xmlns:a16="http://schemas.microsoft.com/office/drawing/2014/main" id="{26D6C085-2C41-43BA-8E0D-B55FE785B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21" name="Picture 20" descr="A close up of a sign&#10;&#10;Description automatically generated">
            <a:extLst>
              <a:ext uri="{FF2B5EF4-FFF2-40B4-BE49-F238E27FC236}">
                <a16:creationId xmlns:a16="http://schemas.microsoft.com/office/drawing/2014/main" id="{203BAB8D-C4CF-48BF-908D-916842AE6EF0}"/>
              </a:ext>
            </a:extLst>
          </p:cNvPr>
          <p:cNvPicPr>
            <a:picLocks noChangeAspect="1"/>
          </p:cNvPicPr>
          <p:nvPr/>
        </p:nvPicPr>
        <p:blipFill>
          <a:blip r:embed="rId5"/>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234951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E3AE6D-8AD9-4A6C-8348-A1B6861A1553}"/>
              </a:ext>
            </a:extLst>
          </p:cNvPr>
          <p:cNvSpPr txBox="1"/>
          <p:nvPr/>
        </p:nvSpPr>
        <p:spPr>
          <a:xfrm>
            <a:off x="4124655" y="122922"/>
            <a:ext cx="394269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Mission </a:t>
            </a:r>
            <a:r>
              <a:rPr kumimoji="0" lang="it-IT" sz="32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simulation</a:t>
            </a:r>
            <a:endParaRPr kumimoji="0" lang="en-US" sz="2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3" name="Screen Recording 12">
            <a:hlinkClick r:id="" action="ppaction://media"/>
            <a:extLst>
              <a:ext uri="{FF2B5EF4-FFF2-40B4-BE49-F238E27FC236}">
                <a16:creationId xmlns:a16="http://schemas.microsoft.com/office/drawing/2014/main" id="{7DB1D808-19C7-427B-B893-991FEAFB59FF}"/>
              </a:ext>
            </a:extLst>
          </p:cNvPr>
          <p:cNvPicPr>
            <a:picLocks noChangeAspect="1"/>
          </p:cNvPicPr>
          <p:nvPr>
            <a:videoFile r:link="rId1"/>
            <p:extLst>
              <p:ext uri="{DAA4B4D4-6D71-4841-9C94-3DE7FCFB9230}">
                <p14:media xmlns:p14="http://schemas.microsoft.com/office/powerpoint/2010/main" r:embed="rId2">
                  <p14:trim st="3200" end="222.068"/>
                </p14:media>
              </p:ext>
            </p:extLst>
          </p:nvPr>
        </p:nvPicPr>
        <p:blipFill>
          <a:blip r:embed="rId4"/>
          <a:stretch>
            <a:fillRect/>
          </a:stretch>
        </p:blipFill>
        <p:spPr>
          <a:xfrm>
            <a:off x="1326356" y="711297"/>
            <a:ext cx="9539287" cy="5435406"/>
          </a:xfrm>
          <a:prstGeom prst="rect">
            <a:avLst/>
          </a:prstGeom>
        </p:spPr>
      </p:pic>
      <p:sp>
        <p:nvSpPr>
          <p:cNvPr id="9" name="Parallelogramma 5">
            <a:extLst>
              <a:ext uri="{FF2B5EF4-FFF2-40B4-BE49-F238E27FC236}">
                <a16:creationId xmlns:a16="http://schemas.microsoft.com/office/drawing/2014/main" id="{FAD23DAE-0585-43D2-9B28-018CC61BB696}"/>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4DCB8EE8-578D-411E-AE29-C0C2A3C62116}"/>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Immagine 6" descr="cherubino_pant541.eps">
            <a:extLst>
              <a:ext uri="{FF2B5EF4-FFF2-40B4-BE49-F238E27FC236}">
                <a16:creationId xmlns:a16="http://schemas.microsoft.com/office/drawing/2014/main" id="{C0BB4618-24C7-4689-83AF-CA6D304A7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4" name="Immagine 7" descr="logo_white.eps">
            <a:extLst>
              <a:ext uri="{FF2B5EF4-FFF2-40B4-BE49-F238E27FC236}">
                <a16:creationId xmlns:a16="http://schemas.microsoft.com/office/drawing/2014/main" id="{77123878-3046-4297-9820-1B9244D22C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5" name="Picture 14" descr="A close up of a sign&#10;&#10;Description automatically generated">
            <a:extLst>
              <a:ext uri="{FF2B5EF4-FFF2-40B4-BE49-F238E27FC236}">
                <a16:creationId xmlns:a16="http://schemas.microsoft.com/office/drawing/2014/main" id="{15DC10E1-2856-470C-9FC2-0EE0D706D9B4}"/>
              </a:ext>
            </a:extLst>
          </p:cNvPr>
          <p:cNvPicPr>
            <a:picLocks noChangeAspect="1"/>
          </p:cNvPicPr>
          <p:nvPr/>
        </p:nvPicPr>
        <p:blipFill>
          <a:blip r:embed="rId7"/>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142141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6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D4A6C6-172F-473A-A2FA-ED9CA38BEC19}"/>
              </a:ext>
            </a:extLst>
          </p:cNvPr>
          <p:cNvSpPr txBox="1">
            <a:spLocks noGrp="1"/>
          </p:cNvSpPr>
          <p:nvPr>
            <p:ph type="title" idx="4294967295"/>
          </p:nvPr>
        </p:nvSpPr>
        <p:spPr>
          <a:xfrm>
            <a:off x="287999" y="719998"/>
            <a:ext cx="7763402" cy="2733836"/>
          </a:xfrm>
        </p:spPr>
        <p:txBody>
          <a:bodyPr lIns="91440" tIns="45720" rIns="91440" bIns="45720" anchor="b"/>
          <a:lstStyle/>
          <a:p>
            <a:pPr lvl="0">
              <a:lnSpc>
                <a:spcPct val="100000"/>
              </a:lnSpc>
            </a:pPr>
            <a:br>
              <a:rPr lang="it-IT" sz="2000" b="1"/>
            </a:br>
            <a:br>
              <a:rPr lang="it-IT" sz="2000" b="1"/>
            </a:br>
            <a:br>
              <a:rPr lang="it-IT" sz="2000" b="1"/>
            </a:br>
            <a:r>
              <a:rPr lang="it-IT" b="1">
                <a:latin typeface="Arial Nova" pitchFamily="34"/>
              </a:rPr>
              <a:t>MISSION SUPERVISOR: </a:t>
            </a:r>
            <a:br>
              <a:rPr lang="it-IT" b="1">
                <a:latin typeface="Arial Nova" pitchFamily="34"/>
              </a:rPr>
            </a:br>
            <a:r>
              <a:rPr lang="it-IT" b="1">
                <a:latin typeface="Arial Nova" pitchFamily="34"/>
              </a:rPr>
              <a:t>current-state</a:t>
            </a:r>
            <a:br>
              <a:rPr lang="it-IT" sz="2000" b="1"/>
            </a:br>
            <a:br>
              <a:rPr lang="it-IT" sz="2000" b="1"/>
            </a:br>
            <a:r>
              <a:rPr lang="it-IT" sz="2200">
                <a:latin typeface="Arial Nova" pitchFamily="34"/>
              </a:rPr>
              <a:t>In quanto modulo di </a:t>
            </a:r>
            <a:r>
              <a:rPr lang="it-IT" sz="2200" b="1">
                <a:latin typeface="Arial Nova" pitchFamily="34"/>
              </a:rPr>
              <a:t>missionSupervisor </a:t>
            </a:r>
            <a:r>
              <a:rPr lang="it-IT" sz="2200">
                <a:latin typeface="Arial Nova" pitchFamily="34"/>
              </a:rPr>
              <a:t>il nostro compito è stato quello di fornire una variabile di visibilità globale, </a:t>
            </a:r>
            <a:r>
              <a:rPr lang="it-IT" sz="2200" b="1">
                <a:latin typeface="Arial Nova" pitchFamily="34"/>
              </a:rPr>
              <a:t>current-state</a:t>
            </a:r>
            <a:r>
              <a:rPr lang="it-IT" sz="2200">
                <a:latin typeface="Arial Nova" pitchFamily="34"/>
              </a:rPr>
              <a:t>, aggiornata di volta in volta, che indicasse lo stato attuale del sistema</a:t>
            </a:r>
            <a:br>
              <a:rPr lang="it-IT" sz="2000" b="1"/>
            </a:br>
            <a:endParaRPr lang="it-IT" sz="2000" b="1"/>
          </a:p>
        </p:txBody>
      </p:sp>
      <p:pic>
        <p:nvPicPr>
          <p:cNvPr id="3" name="Immagine 5">
            <a:extLst>
              <a:ext uri="{FF2B5EF4-FFF2-40B4-BE49-F238E27FC236}">
                <a16:creationId xmlns:a16="http://schemas.microsoft.com/office/drawing/2014/main" id="{2B4BBFD4-6335-4A0F-9015-CE6AB112DDCC}"/>
              </a:ext>
            </a:extLst>
          </p:cNvPr>
          <p:cNvPicPr>
            <a:picLocks noChangeAspect="1"/>
          </p:cNvPicPr>
          <p:nvPr/>
        </p:nvPicPr>
        <p:blipFill>
          <a:blip r:embed="rId3">
            <a:lum/>
            <a:alphaModFix/>
          </a:blip>
          <a:srcRect/>
          <a:stretch>
            <a:fillRect/>
          </a:stretch>
        </p:blipFill>
        <p:spPr>
          <a:xfrm>
            <a:off x="1914479" y="3593162"/>
            <a:ext cx="7362355" cy="2600279"/>
          </a:xfrm>
          <a:prstGeom prst="rect">
            <a:avLst/>
          </a:prstGeom>
          <a:noFill/>
          <a:ln w="38157" cap="flat">
            <a:solidFill>
              <a:srgbClr val="000000"/>
            </a:solidFill>
            <a:prstDash val="solid"/>
            <a:miter/>
          </a:ln>
        </p:spPr>
      </p:pic>
      <p:pic>
        <p:nvPicPr>
          <p:cNvPr id="4" name="Immagine 4">
            <a:extLst>
              <a:ext uri="{FF2B5EF4-FFF2-40B4-BE49-F238E27FC236}">
                <a16:creationId xmlns:a16="http://schemas.microsoft.com/office/drawing/2014/main" id="{424F8165-93F2-4197-8998-F2481C76DE81}"/>
              </a:ext>
            </a:extLst>
          </p:cNvPr>
          <p:cNvPicPr>
            <a:picLocks noChangeAspect="1"/>
          </p:cNvPicPr>
          <p:nvPr/>
        </p:nvPicPr>
        <p:blipFill>
          <a:blip r:embed="rId4">
            <a:lum/>
            <a:alphaModFix/>
          </a:blip>
          <a:srcRect/>
          <a:stretch>
            <a:fillRect/>
          </a:stretch>
        </p:blipFill>
        <p:spPr>
          <a:xfrm>
            <a:off x="8096399" y="694797"/>
            <a:ext cx="3399483" cy="2733836"/>
          </a:xfrm>
          <a:prstGeom prst="rect">
            <a:avLst/>
          </a:prstGeom>
          <a:noFill/>
          <a:ln cap="flat">
            <a:noFill/>
          </a:ln>
        </p:spPr>
      </p:pic>
      <p:sp>
        <p:nvSpPr>
          <p:cNvPr id="9" name="Parallelogramma 5">
            <a:extLst>
              <a:ext uri="{FF2B5EF4-FFF2-40B4-BE49-F238E27FC236}">
                <a16:creationId xmlns:a16="http://schemas.microsoft.com/office/drawing/2014/main" id="{8766EF30-AE7F-47DD-A5F8-31B9882E8A46}"/>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29722018-68F0-4F34-8050-1DB1B9E5AF27}"/>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Immagine 6" descr="cherubino_pant541.eps">
            <a:extLst>
              <a:ext uri="{FF2B5EF4-FFF2-40B4-BE49-F238E27FC236}">
                <a16:creationId xmlns:a16="http://schemas.microsoft.com/office/drawing/2014/main" id="{84D1ED67-E91A-4975-9A9B-5D0FC291E0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2" name="Immagine 7" descr="logo_white.eps">
            <a:extLst>
              <a:ext uri="{FF2B5EF4-FFF2-40B4-BE49-F238E27FC236}">
                <a16:creationId xmlns:a16="http://schemas.microsoft.com/office/drawing/2014/main" id="{BE7905B0-5FE0-4B49-82EE-78AE140E55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3" name="Picture 12" descr="A close up of a sign&#10;&#10;Description automatically generated">
            <a:extLst>
              <a:ext uri="{FF2B5EF4-FFF2-40B4-BE49-F238E27FC236}">
                <a16:creationId xmlns:a16="http://schemas.microsoft.com/office/drawing/2014/main" id="{0D8C5AFE-0EC4-433C-B38C-501255488B5F}"/>
              </a:ext>
            </a:extLst>
          </p:cNvPr>
          <p:cNvPicPr>
            <a:picLocks noChangeAspect="1"/>
          </p:cNvPicPr>
          <p:nvPr/>
        </p:nvPicPr>
        <p:blipFill>
          <a:blip r:embed="rId7"/>
          <a:stretch>
            <a:fillRect/>
          </a:stretch>
        </p:blipFill>
        <p:spPr>
          <a:xfrm>
            <a:off x="-1" y="6381411"/>
            <a:ext cx="2943452" cy="475200"/>
          </a:xfrm>
          <a:prstGeom prst="rect">
            <a:avLst/>
          </a:prstGeom>
          <a:noFill/>
          <a:ln cmpd="sng">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Class="entr"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BC7F89-14DC-4777-B4B5-FA0F3139C58F}"/>
              </a:ext>
            </a:extLst>
          </p:cNvPr>
          <p:cNvSpPr txBox="1">
            <a:spLocks noGrp="1"/>
          </p:cNvSpPr>
          <p:nvPr>
            <p:ph type="title" idx="4294967295"/>
          </p:nvPr>
        </p:nvSpPr>
        <p:spPr>
          <a:xfrm>
            <a:off x="821524" y="1121036"/>
            <a:ext cx="10515243" cy="1425238"/>
          </a:xfrm>
        </p:spPr>
        <p:txBody>
          <a:bodyPr lIns="91440" tIns="45720" rIns="91440" bIns="45720"/>
          <a:lstStyle/>
          <a:p>
            <a:pPr lvl="0">
              <a:lnSpc>
                <a:spcPct val="100000"/>
              </a:lnSpc>
            </a:pPr>
            <a:br>
              <a:rPr lang="it-IT" sz="1400" b="1"/>
            </a:br>
            <a:br>
              <a:rPr lang="it-IT" sz="2800" b="1"/>
            </a:br>
            <a:r>
              <a:rPr lang="it-IT" sz="2800">
                <a:latin typeface="Arial Nova" pitchFamily="34"/>
              </a:rPr>
              <a:t>Nelle prime due settimane di pianificazione della survey abbiamo definito i </a:t>
            </a:r>
            <a:r>
              <a:rPr lang="it-IT" sz="2800" b="1">
                <a:latin typeface="Arial Nova" pitchFamily="34"/>
              </a:rPr>
              <a:t>macrotask</a:t>
            </a:r>
            <a:r>
              <a:rPr lang="it-IT" sz="2800">
                <a:latin typeface="Arial Nova" pitchFamily="34"/>
              </a:rPr>
              <a:t> che il veicolo avrebbe dovuto eseguire con una serie di </a:t>
            </a:r>
            <a:r>
              <a:rPr lang="it-IT" sz="2800" b="1">
                <a:latin typeface="Arial Nova" pitchFamily="34"/>
              </a:rPr>
              <a:t>operazioni elementari </a:t>
            </a:r>
            <a:r>
              <a:rPr lang="it-IT" sz="2800">
                <a:latin typeface="Arial Nova" pitchFamily="34"/>
              </a:rPr>
              <a:t>interne da compiere</a:t>
            </a:r>
            <a:br>
              <a:rPr lang="it-IT" sz="1400" b="1"/>
            </a:br>
            <a:endParaRPr lang="it-IT" sz="1400" b="1"/>
          </a:p>
        </p:txBody>
      </p:sp>
      <p:sp>
        <p:nvSpPr>
          <p:cNvPr id="3" name="Rettangolo 2">
            <a:extLst>
              <a:ext uri="{FF2B5EF4-FFF2-40B4-BE49-F238E27FC236}">
                <a16:creationId xmlns:a16="http://schemas.microsoft.com/office/drawing/2014/main" id="{64951ADF-EBEE-4202-B6A9-600C74489600}"/>
              </a:ext>
            </a:extLst>
          </p:cNvPr>
          <p:cNvSpPr/>
          <p:nvPr/>
        </p:nvSpPr>
        <p:spPr>
          <a:xfrm>
            <a:off x="821524" y="0"/>
            <a:ext cx="9426961" cy="130932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4997" rIns="90004" bIns="44997" anchor="t" anchorCtr="1" compatLnSpc="0">
            <a:spAutoFit/>
          </a:bodyPr>
          <a:lstStyle/>
          <a:p>
            <a:pPr marL="0" marR="0" lvl="0" indent="0" algn="ctr"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br>
              <a:rPr lang="it-IT" sz="4000" b="0" i="0" u="none" strike="noStrike" kern="1200" cap="none" spc="0" baseline="0">
                <a:solidFill>
                  <a:srgbClr val="000000"/>
                </a:solidFill>
                <a:uFillTx/>
                <a:latin typeface="Calibri" pitchFamily="18"/>
                <a:ea typeface="Microsoft YaHei" pitchFamily="2"/>
                <a:cs typeface="Arial" pitchFamily="2"/>
              </a:rPr>
            </a:br>
            <a:r>
              <a:rPr lang="it-IT" sz="4000" b="1" i="0" u="none" strike="noStrike" kern="1200" cap="none" spc="0" baseline="0">
                <a:solidFill>
                  <a:srgbClr val="000000"/>
                </a:solidFill>
                <a:uFillTx/>
                <a:latin typeface="Calibri" pitchFamily="18"/>
                <a:ea typeface="Microsoft YaHei" pitchFamily="2"/>
                <a:cs typeface="Arial" pitchFamily="2"/>
              </a:rPr>
              <a:t>PIANIFICAZIONE DELLA SURVEY</a:t>
            </a:r>
          </a:p>
        </p:txBody>
      </p:sp>
      <p:pic>
        <p:nvPicPr>
          <p:cNvPr id="4" name="Immagine 5">
            <a:extLst>
              <a:ext uri="{FF2B5EF4-FFF2-40B4-BE49-F238E27FC236}">
                <a16:creationId xmlns:a16="http://schemas.microsoft.com/office/drawing/2014/main" id="{543D0587-7709-4C5B-B08D-8B19675824E4}"/>
              </a:ext>
            </a:extLst>
          </p:cNvPr>
          <p:cNvPicPr>
            <a:picLocks noChangeAspect="1"/>
          </p:cNvPicPr>
          <p:nvPr/>
        </p:nvPicPr>
        <p:blipFill>
          <a:blip r:embed="rId3">
            <a:lum/>
            <a:alphaModFix/>
          </a:blip>
          <a:srcRect/>
          <a:stretch>
            <a:fillRect/>
          </a:stretch>
        </p:blipFill>
        <p:spPr>
          <a:xfrm>
            <a:off x="689402" y="2752563"/>
            <a:ext cx="10375203" cy="3324237"/>
          </a:xfrm>
          <a:prstGeom prst="rect">
            <a:avLst/>
          </a:prstGeom>
          <a:noFill/>
          <a:ln w="57241" cap="flat">
            <a:solidFill>
              <a:srgbClr val="000000"/>
            </a:solidFill>
            <a:prstDash val="solid"/>
            <a:miter/>
          </a:ln>
        </p:spPr>
      </p:pic>
      <p:sp>
        <p:nvSpPr>
          <p:cNvPr id="9" name="Parallelogramma 5">
            <a:extLst>
              <a:ext uri="{FF2B5EF4-FFF2-40B4-BE49-F238E27FC236}">
                <a16:creationId xmlns:a16="http://schemas.microsoft.com/office/drawing/2014/main" id="{321E8C93-4323-48D6-A2DE-9503B60A74BB}"/>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C94BA686-604A-4F23-897D-634CF19E69F1}"/>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Immagine 6" descr="cherubino_pant541.eps">
            <a:extLst>
              <a:ext uri="{FF2B5EF4-FFF2-40B4-BE49-F238E27FC236}">
                <a16:creationId xmlns:a16="http://schemas.microsoft.com/office/drawing/2014/main" id="{F8BDA074-6525-4CC7-963B-C08FC2A71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2" name="Immagine 7" descr="logo_white.eps">
            <a:extLst>
              <a:ext uri="{FF2B5EF4-FFF2-40B4-BE49-F238E27FC236}">
                <a16:creationId xmlns:a16="http://schemas.microsoft.com/office/drawing/2014/main" id="{18673302-0389-4D13-89CB-AB99F7CCD4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3" name="Picture 12" descr="A close up of a sign&#10;&#10;Description automatically generated">
            <a:extLst>
              <a:ext uri="{FF2B5EF4-FFF2-40B4-BE49-F238E27FC236}">
                <a16:creationId xmlns:a16="http://schemas.microsoft.com/office/drawing/2014/main" id="{163C470D-7F62-406D-A48C-47B3FFF46D65}"/>
              </a:ext>
            </a:extLst>
          </p:cNvPr>
          <p:cNvPicPr>
            <a:picLocks noChangeAspect="1"/>
          </p:cNvPicPr>
          <p:nvPr/>
        </p:nvPicPr>
        <p:blipFill>
          <a:blip r:embed="rId6"/>
          <a:stretch>
            <a:fillRect/>
          </a:stretch>
        </p:blipFill>
        <p:spPr>
          <a:xfrm>
            <a:off x="-1" y="6381411"/>
            <a:ext cx="2943452" cy="475200"/>
          </a:xfrm>
          <a:prstGeom prst="rect">
            <a:avLst/>
          </a:prstGeom>
          <a:noFill/>
          <a:ln cmpd="sng">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ppt_x</p:attrName>
                                        </p:attrNameLst>
                                      </p:cBhvr>
                                      <p:tavLst>
                                        <p:tav tm="0">
                                          <p:val>
                                            <p:strVal val="0-#ppt_w/2"/>
                                          </p:val>
                                        </p:tav>
                                        <p:tav tm="100000">
                                          <p:val>
                                            <p:strVal val="#ppt_x"/>
                                          </p:val>
                                        </p:tav>
                                      </p:tavLst>
                                    </p:anim>
                                    <p:anim calcmode="lin" valueType="num">
                                      <p:cBhvr>
                                        <p:cTn id="8" dur="250" fill="hold"/>
                                        <p:tgtEl>
                                          <p:spTgt spid="3"/>
                                        </p:tgtEl>
                                        <p:attrNameLst>
                                          <p:attrName>ppt_y</p:attrName>
                                        </p:attrNameLst>
                                      </p:cBhvr>
                                      <p:tavLst>
                                        <p:tav tm="0">
                                          <p:val>
                                            <p:strVal val="#ppt_y"/>
                                          </p:val>
                                        </p:tav>
                                        <p:tav tm="100000">
                                          <p:val>
                                            <p:strVal val="#ppt_y"/>
                                          </p:val>
                                        </p:tav>
                                      </p:tavLst>
                                    </p:anim>
                                  </p:childTnLst>
                                </p:cTn>
                              </p:par>
                              <p:par>
                                <p:cTn id="9" presetClass="entr"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250" fill="hold"/>
                                        <p:tgtEl>
                                          <p:spTgt spid="2"/>
                                        </p:tgtEl>
                                        <p:attrNameLst>
                                          <p:attrName>ppt_x</p:attrName>
                                        </p:attrNameLst>
                                      </p:cBhvr>
                                      <p:tavLst>
                                        <p:tav tm="0">
                                          <p:val>
                                            <p:strVal val="#ppt_x"/>
                                          </p:val>
                                        </p:tav>
                                        <p:tav tm="100000">
                                          <p:val>
                                            <p:strVal val="#ppt_x"/>
                                          </p:val>
                                        </p:tav>
                                      </p:tavLst>
                                    </p:anim>
                                    <p:anim calcmode="lin" valueType="num">
                                      <p:cBhvr>
                                        <p:cTn id="12"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anim calcmode="lin" valueType="num">
                                      <p:cBhvr>
                                        <p:cTn id="18" dur="250" fill="hold"/>
                                        <p:tgtEl>
                                          <p:spTgt spid="4"/>
                                        </p:tgtEl>
                                        <p:attrNameLst>
                                          <p:attrName>ppt_x</p:attrName>
                                        </p:attrNameLst>
                                      </p:cBhvr>
                                      <p:tavLst>
                                        <p:tav tm="0">
                                          <p:val>
                                            <p:strVal val="#ppt_x"/>
                                          </p:val>
                                        </p:tav>
                                        <p:tav tm="100000">
                                          <p:val>
                                            <p:strVal val="#ppt_x"/>
                                          </p:val>
                                        </p:tav>
                                      </p:tavLst>
                                    </p:anim>
                                    <p:anim calcmode="lin" valueType="num">
                                      <p:cBhvr>
                                        <p:cTn id="1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Dettagli aggiuntiv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966BB8-7CBC-4513-89C8-AB320EF7F03B}"/>
              </a:ext>
            </a:extLst>
          </p:cNvPr>
          <p:cNvSpPr txBox="1">
            <a:spLocks noGrp="1"/>
          </p:cNvSpPr>
          <p:nvPr>
            <p:ph type="title" idx="4294967295"/>
          </p:nvPr>
        </p:nvSpPr>
        <p:spPr>
          <a:xfrm>
            <a:off x="-666359" y="0"/>
            <a:ext cx="5922358" cy="1325157"/>
          </a:xfrm>
        </p:spPr>
        <p:txBody>
          <a:bodyPr lIns="91440" tIns="45720" rIns="91440" bIns="45720" anchor="ctr"/>
          <a:lstStyle/>
          <a:p>
            <a:pPr lvl="0" algn="r"/>
            <a:r>
              <a:rPr lang="it-IT" sz="4000" b="1">
                <a:latin typeface="Arial Nova" pitchFamily="34"/>
              </a:rPr>
              <a:t>Dettagli aggiuntivi</a:t>
            </a:r>
          </a:p>
        </p:txBody>
      </p:sp>
      <p:sp>
        <p:nvSpPr>
          <p:cNvPr id="3" name="Rettangolo 11">
            <a:extLst>
              <a:ext uri="{FF2B5EF4-FFF2-40B4-BE49-F238E27FC236}">
                <a16:creationId xmlns:a16="http://schemas.microsoft.com/office/drawing/2014/main" id="{64D91BED-E6F6-4E29-AFC6-B3CEFBAB7C06}"/>
              </a:ext>
            </a:extLst>
          </p:cNvPr>
          <p:cNvSpPr/>
          <p:nvPr/>
        </p:nvSpPr>
        <p:spPr>
          <a:xfrm>
            <a:off x="164518" y="1204923"/>
            <a:ext cx="5244477" cy="265752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1440" tIns="45720" rIns="91440" bIns="45720" anchor="ctr" anchorCtr="0" compatLnSpc="0">
            <a:no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Arial Nova" pitchFamily="34"/>
                <a:ea typeface="Microsoft YaHei" pitchFamily="2"/>
                <a:cs typeface="Arial" pitchFamily="2"/>
              </a:rPr>
              <a:t>Abbiamo deciso di compiere le fasi di transettatura lungo il lato di </a:t>
            </a:r>
            <a:r>
              <a:rPr lang="it-IT" sz="2000" b="1" i="0" u="none" strike="noStrike" kern="1200" cap="none" spc="0" baseline="0">
                <a:solidFill>
                  <a:srgbClr val="000000"/>
                </a:solidFill>
                <a:uFillTx/>
                <a:latin typeface="Arial Nova" pitchFamily="34"/>
                <a:ea typeface="Microsoft YaHei" pitchFamily="2"/>
                <a:cs typeface="Arial" pitchFamily="2"/>
              </a:rPr>
              <a:t>lunghezza maggiore</a:t>
            </a:r>
            <a:r>
              <a:rPr lang="it-IT" sz="2000" b="0" i="0" u="none" strike="noStrike" kern="1200" cap="none" spc="0" baseline="0">
                <a:solidFill>
                  <a:srgbClr val="000000"/>
                </a:solidFill>
                <a:uFillTx/>
                <a:latin typeface="Arial Nova" pitchFamily="34"/>
                <a:ea typeface="Microsoft YaHei" pitchFamily="2"/>
                <a:cs typeface="Arial" pitchFamily="2"/>
              </a:rPr>
              <a:t>, sia esso lungo la direzione Est o Nord, in maniera tale da </a:t>
            </a:r>
            <a:r>
              <a:rPr lang="it-IT" sz="2000" b="1" i="0" u="none" strike="noStrike" kern="1200" cap="none" spc="0" baseline="0">
                <a:solidFill>
                  <a:srgbClr val="000000"/>
                </a:solidFill>
                <a:uFillTx/>
                <a:latin typeface="Arial Nova" pitchFamily="34"/>
                <a:ea typeface="Microsoft YaHei" pitchFamily="2"/>
                <a:cs typeface="Arial" pitchFamily="2"/>
              </a:rPr>
              <a:t>ridurre</a:t>
            </a:r>
            <a:r>
              <a:rPr lang="it-IT" sz="2000" b="0" i="0" u="none" strike="noStrike" kern="1200" cap="none" spc="0" baseline="0">
                <a:solidFill>
                  <a:srgbClr val="000000"/>
                </a:solidFill>
                <a:uFillTx/>
                <a:latin typeface="Arial Nova" pitchFamily="34"/>
                <a:ea typeface="Microsoft YaHei" pitchFamily="2"/>
                <a:cs typeface="Arial" pitchFamily="2"/>
              </a:rPr>
              <a:t> </a:t>
            </a:r>
            <a:r>
              <a:rPr lang="it-IT" sz="2000" b="1" i="0" u="none" strike="noStrike" kern="1200" cap="none" spc="0" baseline="0">
                <a:solidFill>
                  <a:srgbClr val="000000"/>
                </a:solidFill>
                <a:uFillTx/>
                <a:latin typeface="Arial Nova" pitchFamily="34"/>
                <a:ea typeface="Microsoft YaHei" pitchFamily="2"/>
                <a:cs typeface="Arial" pitchFamily="2"/>
              </a:rPr>
              <a:t>il numero di virate</a:t>
            </a:r>
            <a:r>
              <a:rPr lang="it-IT" sz="2000" b="0" i="0" u="none" strike="noStrike" kern="1200" cap="none" spc="0" baseline="0">
                <a:solidFill>
                  <a:srgbClr val="000000"/>
                </a:solidFill>
                <a:uFillTx/>
                <a:latin typeface="Arial Nova" pitchFamily="34"/>
                <a:ea typeface="Microsoft YaHei" pitchFamily="2"/>
                <a:cs typeface="Arial" pitchFamily="2"/>
              </a:rPr>
              <a:t>, essendo esse traiettorie che, per motivi strutturali, o comunque per motivi logico-implementativi, il nostro veicolo deve compiere ad una </a:t>
            </a:r>
            <a:r>
              <a:rPr lang="it-IT" sz="2000" b="1" i="0" u="none" strike="noStrike" kern="1200" cap="none" spc="0" baseline="0">
                <a:solidFill>
                  <a:srgbClr val="000000"/>
                </a:solidFill>
                <a:uFillTx/>
                <a:latin typeface="Arial Nova" pitchFamily="34"/>
                <a:ea typeface="Microsoft YaHei" pitchFamily="2"/>
                <a:cs typeface="Arial" pitchFamily="2"/>
              </a:rPr>
              <a:t>velocità ridotta</a:t>
            </a:r>
          </a:p>
        </p:txBody>
      </p:sp>
      <p:sp>
        <p:nvSpPr>
          <p:cNvPr id="4" name="Rettangolo 12">
            <a:extLst>
              <a:ext uri="{FF2B5EF4-FFF2-40B4-BE49-F238E27FC236}">
                <a16:creationId xmlns:a16="http://schemas.microsoft.com/office/drawing/2014/main" id="{04C98C6C-6BB0-43B5-897B-64B59BEDA03B}"/>
              </a:ext>
            </a:extLst>
          </p:cNvPr>
          <p:cNvSpPr/>
          <p:nvPr/>
        </p:nvSpPr>
        <p:spPr>
          <a:xfrm>
            <a:off x="2514243" y="4090678"/>
            <a:ext cx="5842083" cy="2575435"/>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4997" rIns="90004" bIns="44997" anchor="t" anchorCtr="0" compatLnSpc="0">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Arial Nova" pitchFamily="34"/>
                <a:ea typeface="Microsoft YaHei" pitchFamily="2"/>
                <a:cs typeface="Arial" pitchFamily="2"/>
              </a:rPr>
              <a:t>Nel caso in cui, il lato lungo della survey non fosse esattamente divisibile per 2.50 m, la nostra accortezza è stata quella di dare comunque come ultimo riferimento di waypoint da raggiungere, un </a:t>
            </a:r>
            <a:r>
              <a:rPr lang="it-IT" sz="2000" b="1" i="0" u="none" strike="noStrike" kern="1200" cap="none" spc="0" baseline="0">
                <a:solidFill>
                  <a:srgbClr val="000000"/>
                </a:solidFill>
                <a:uFillTx/>
                <a:latin typeface="Arial Nova" pitchFamily="34"/>
                <a:ea typeface="Microsoft YaHei" pitchFamily="2"/>
                <a:cs typeface="Arial" pitchFamily="2"/>
              </a:rPr>
              <a:t>punto aggiuntivo </a:t>
            </a:r>
            <a:r>
              <a:rPr lang="it-IT" sz="2000" b="0" i="0" u="none" strike="noStrike" kern="1200" cap="none" spc="0" baseline="0">
                <a:solidFill>
                  <a:srgbClr val="000000"/>
                </a:solidFill>
                <a:uFillTx/>
                <a:latin typeface="Arial Nova" pitchFamily="34"/>
                <a:ea typeface="Microsoft YaHei" pitchFamily="2"/>
                <a:cs typeface="Arial" pitchFamily="2"/>
              </a:rPr>
              <a:t>corrispondente al punto terminale del transetto, coincidente al punto di inizio virata</a:t>
            </a: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pitchFamily="18"/>
              <a:ea typeface="Microsoft YaHei" pitchFamily="2"/>
              <a:cs typeface="Arial" pitchFamily="2"/>
            </a:endParaRPr>
          </a:p>
        </p:txBody>
      </p:sp>
      <p:pic>
        <p:nvPicPr>
          <p:cNvPr id="5" name="Immagine 6">
            <a:extLst>
              <a:ext uri="{FF2B5EF4-FFF2-40B4-BE49-F238E27FC236}">
                <a16:creationId xmlns:a16="http://schemas.microsoft.com/office/drawing/2014/main" id="{840B583A-F99C-454A-BEEA-DF56F5B0DC71}"/>
              </a:ext>
            </a:extLst>
          </p:cNvPr>
          <p:cNvPicPr>
            <a:picLocks noChangeAspect="1"/>
          </p:cNvPicPr>
          <p:nvPr/>
        </p:nvPicPr>
        <p:blipFill>
          <a:blip r:embed="rId3">
            <a:lum/>
            <a:alphaModFix/>
          </a:blip>
          <a:srcRect/>
          <a:stretch>
            <a:fillRect/>
          </a:stretch>
        </p:blipFill>
        <p:spPr>
          <a:xfrm rot="2311197">
            <a:off x="8525765" y="3666497"/>
            <a:ext cx="1409401" cy="2800441"/>
          </a:xfrm>
          <a:prstGeom prst="rect">
            <a:avLst/>
          </a:prstGeom>
          <a:noFill/>
          <a:ln w="0" cap="flat">
            <a:solidFill>
              <a:srgbClr val="FFFFFF"/>
            </a:solidFill>
            <a:prstDash val="solid"/>
            <a:miter/>
          </a:ln>
        </p:spPr>
      </p:pic>
      <p:pic>
        <p:nvPicPr>
          <p:cNvPr id="6" name="Immagine 8">
            <a:extLst>
              <a:ext uri="{FF2B5EF4-FFF2-40B4-BE49-F238E27FC236}">
                <a16:creationId xmlns:a16="http://schemas.microsoft.com/office/drawing/2014/main" id="{12414484-0806-4CBD-8DE3-7B0F09F1CD35}"/>
              </a:ext>
            </a:extLst>
          </p:cNvPr>
          <p:cNvPicPr>
            <a:picLocks noChangeAspect="1"/>
          </p:cNvPicPr>
          <p:nvPr/>
        </p:nvPicPr>
        <p:blipFill>
          <a:blip r:embed="rId4">
            <a:lum/>
            <a:alphaModFix/>
          </a:blip>
          <a:srcRect/>
          <a:stretch>
            <a:fillRect/>
          </a:stretch>
        </p:blipFill>
        <p:spPr>
          <a:xfrm>
            <a:off x="5634002" y="575998"/>
            <a:ext cx="6030001" cy="3145316"/>
          </a:xfrm>
          <a:prstGeom prst="rect">
            <a:avLst/>
          </a:prstGeom>
          <a:noFill/>
          <a:ln w="38157" cap="flat">
            <a:solidFill>
              <a:srgbClr val="000000"/>
            </a:solidFill>
            <a:prstDash val="solid"/>
            <a:miter/>
          </a:ln>
        </p:spPr>
      </p:pic>
      <p:sp>
        <p:nvSpPr>
          <p:cNvPr id="11" name="Parallelogramma 5">
            <a:extLst>
              <a:ext uri="{FF2B5EF4-FFF2-40B4-BE49-F238E27FC236}">
                <a16:creationId xmlns:a16="http://schemas.microsoft.com/office/drawing/2014/main" id="{A8B65CE2-2CAD-467F-AE84-5D3FBA0C40AF}"/>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25B76BF0-C071-4259-8401-B0313247F0DE}"/>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Immagine 6" descr="cherubino_pant541.eps">
            <a:extLst>
              <a:ext uri="{FF2B5EF4-FFF2-40B4-BE49-F238E27FC236}">
                <a16:creationId xmlns:a16="http://schemas.microsoft.com/office/drawing/2014/main" id="{25AEE038-EE69-481D-8048-33924C3FF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4" name="Immagine 7" descr="logo_white.eps">
            <a:extLst>
              <a:ext uri="{FF2B5EF4-FFF2-40B4-BE49-F238E27FC236}">
                <a16:creationId xmlns:a16="http://schemas.microsoft.com/office/drawing/2014/main" id="{B62716D8-1E14-469E-A918-F8B6A645C5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5" name="Picture 14" descr="A close up of a sign&#10;&#10;Description automatically generated">
            <a:extLst>
              <a:ext uri="{FF2B5EF4-FFF2-40B4-BE49-F238E27FC236}">
                <a16:creationId xmlns:a16="http://schemas.microsoft.com/office/drawing/2014/main" id="{C1496DCC-4A4C-40B4-87F4-F98AEEE329EC}"/>
              </a:ext>
            </a:extLst>
          </p:cNvPr>
          <p:cNvPicPr>
            <a:picLocks noChangeAspect="1"/>
          </p:cNvPicPr>
          <p:nvPr/>
        </p:nvPicPr>
        <p:blipFill>
          <a:blip r:embed="rId7"/>
          <a:stretch>
            <a:fillRect/>
          </a:stretch>
        </p:blipFill>
        <p:spPr>
          <a:xfrm>
            <a:off x="-1" y="6381411"/>
            <a:ext cx="2943452" cy="475200"/>
          </a:xfrm>
          <a:prstGeom prst="rect">
            <a:avLst/>
          </a:prstGeom>
          <a:noFill/>
          <a:ln cmpd="sng">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ppt_x</p:attrName>
                                        </p:attrNameLst>
                                      </p:cBhvr>
                                      <p:tavLst>
                                        <p:tav tm="0">
                                          <p:val>
                                            <p:strVal val="0-#ppt_w/2"/>
                                          </p:val>
                                        </p:tav>
                                        <p:tav tm="100000">
                                          <p:val>
                                            <p:strVal val="#ppt_x"/>
                                          </p:val>
                                        </p:tav>
                                      </p:tavLst>
                                    </p:anim>
                                    <p:anim calcmode="lin" valueType="num">
                                      <p:cBhvr>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1+#ppt_h/2"/>
                                          </p:val>
                                        </p:tav>
                                        <p:tav tm="100000">
                                          <p:val>
                                            <p:strVal val="#ppt_y"/>
                                          </p:val>
                                        </p:tav>
                                      </p:tavLst>
                                    </p:anim>
                                  </p:childTnLst>
                                </p:cTn>
                              </p:par>
                              <p:par>
                                <p:cTn id="15" presetClass="entr"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250" fill="hold"/>
                                        <p:tgtEl>
                                          <p:spTgt spid="6"/>
                                        </p:tgtEl>
                                        <p:attrNameLst>
                                          <p:attrName>ppt_x</p:attrName>
                                        </p:attrNameLst>
                                      </p:cBhvr>
                                      <p:tavLst>
                                        <p:tav tm="0">
                                          <p:val>
                                            <p:strVal val="#ppt_x"/>
                                          </p:val>
                                        </p:tav>
                                        <p:tav tm="100000">
                                          <p:val>
                                            <p:strVal val="#ppt_x"/>
                                          </p:val>
                                        </p:tav>
                                      </p:tavLst>
                                    </p:anim>
                                    <p:anim calcmode="lin" valueType="num">
                                      <p:cBhvr>
                                        <p:cTn id="1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250" fill="hold"/>
                                        <p:tgtEl>
                                          <p:spTgt spid="4"/>
                                        </p:tgtEl>
                                        <p:attrNameLst>
                                          <p:attrName>ppt_x</p:attrName>
                                        </p:attrNameLst>
                                      </p:cBhvr>
                                      <p:tavLst>
                                        <p:tav tm="0">
                                          <p:val>
                                            <p:strVal val="#ppt_x"/>
                                          </p:val>
                                        </p:tav>
                                        <p:tav tm="100000">
                                          <p:val>
                                            <p:strVal val="#ppt_x"/>
                                          </p:val>
                                        </p:tav>
                                      </p:tavLst>
                                    </p:anim>
                                    <p:anim calcmode="lin" valueType="num">
                                      <p:cBhvr>
                                        <p:cTn id="24" dur="250" fill="hold"/>
                                        <p:tgtEl>
                                          <p:spTgt spid="4"/>
                                        </p:tgtEl>
                                        <p:attrNameLst>
                                          <p:attrName>ppt_y</p:attrName>
                                        </p:attrNameLst>
                                      </p:cBhvr>
                                      <p:tavLst>
                                        <p:tav tm="0">
                                          <p:val>
                                            <p:strVal val="1+#ppt_h/2"/>
                                          </p:val>
                                        </p:tav>
                                        <p:tav tm="100000">
                                          <p:val>
                                            <p:strVal val="#ppt_y"/>
                                          </p:val>
                                        </p:tav>
                                      </p:tavLst>
                                    </p:anim>
                                  </p:childTnLst>
                                </p:cTn>
                              </p:par>
                              <p:par>
                                <p:cTn id="25" presetClass="entr"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250" fill="hold"/>
                                        <p:tgtEl>
                                          <p:spTgt spid="5"/>
                                        </p:tgtEl>
                                        <p:attrNameLst>
                                          <p:attrName>ppt_x</p:attrName>
                                        </p:attrNameLst>
                                      </p:cBhvr>
                                      <p:tavLst>
                                        <p:tav tm="0">
                                          <p:val>
                                            <p:strVal val="#ppt_x"/>
                                          </p:val>
                                        </p:tav>
                                        <p:tav tm="100000">
                                          <p:val>
                                            <p:strVal val="#ppt_x"/>
                                          </p:val>
                                        </p:tav>
                                      </p:tavLst>
                                    </p:anim>
                                    <p:anim calcmode="lin" valueType="num">
                                      <p:cBhvr>
                                        <p:cTn id="2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Ulteriori accortezz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87F334-82B9-47A9-8DE1-F36EAD799762}"/>
              </a:ext>
            </a:extLst>
          </p:cNvPr>
          <p:cNvSpPr txBox="1">
            <a:spLocks noGrp="1"/>
          </p:cNvSpPr>
          <p:nvPr>
            <p:ph type="title" idx="4294967295"/>
          </p:nvPr>
        </p:nvSpPr>
        <p:spPr/>
        <p:txBody>
          <a:bodyPr/>
          <a:lstStyle/>
          <a:p>
            <a:pPr lvl="0"/>
            <a:r>
              <a:rPr lang="it-IT" b="1"/>
              <a:t>Ulteriori accortezze:</a:t>
            </a:r>
          </a:p>
        </p:txBody>
      </p:sp>
      <p:sp>
        <p:nvSpPr>
          <p:cNvPr id="3" name="Segnaposto contenuto 2">
            <a:extLst>
              <a:ext uri="{FF2B5EF4-FFF2-40B4-BE49-F238E27FC236}">
                <a16:creationId xmlns:a16="http://schemas.microsoft.com/office/drawing/2014/main" id="{E731F28C-4E56-4013-83CF-A20BBE829DD1}"/>
              </a:ext>
            </a:extLst>
          </p:cNvPr>
          <p:cNvSpPr txBox="1">
            <a:spLocks noGrp="1"/>
          </p:cNvSpPr>
          <p:nvPr>
            <p:ph type="body" idx="4294967295"/>
          </p:nvPr>
        </p:nvSpPr>
        <p:spPr>
          <a:xfrm>
            <a:off x="838084" y="1436037"/>
            <a:ext cx="5707081" cy="2081521"/>
          </a:xfrm>
        </p:spPr>
        <p:txBody>
          <a:bodyPr/>
          <a:lstStyle/>
          <a:p>
            <a:pPr lvl="0">
              <a:lnSpc>
                <a:spcPct val="100000"/>
              </a:lnSpc>
              <a:spcBef>
                <a:spcPts val="1000"/>
              </a:spcBef>
              <a:buNone/>
            </a:pPr>
            <a:r>
              <a:rPr lang="it-IT" sz="2000">
                <a:latin typeface="Arial Nova" pitchFamily="34"/>
              </a:rPr>
              <a:t>La decisione che abbiamo preso è stata quella di far effettuare al veicolo una </a:t>
            </a:r>
            <a:r>
              <a:rPr lang="it-IT" sz="2000" b="1">
                <a:latin typeface="Arial Nova" pitchFamily="34"/>
              </a:rPr>
              <a:t>transettatura ulteriore </a:t>
            </a:r>
            <a:r>
              <a:rPr lang="it-IT" sz="2000">
                <a:latin typeface="Arial Nova" pitchFamily="34"/>
              </a:rPr>
              <a:t>al di fuori della survey, solamente nel caso in cui sarebbe andata a rimanere inseplorata una porzione di area laterale all’interno della nostra survey corrispondente ad un valore </a:t>
            </a:r>
            <a:r>
              <a:rPr lang="it-IT" sz="2000" b="1">
                <a:latin typeface="Arial Nova" pitchFamily="34"/>
              </a:rPr>
              <a:t>maggiore della metà del lineSpaceBetweenTransects</a:t>
            </a:r>
          </a:p>
        </p:txBody>
      </p:sp>
      <p:pic>
        <p:nvPicPr>
          <p:cNvPr id="4" name="Immagine 4">
            <a:extLst>
              <a:ext uri="{FF2B5EF4-FFF2-40B4-BE49-F238E27FC236}">
                <a16:creationId xmlns:a16="http://schemas.microsoft.com/office/drawing/2014/main" id="{F89BEE6F-7808-4909-8F9A-3E6EB18B2C0F}"/>
              </a:ext>
            </a:extLst>
          </p:cNvPr>
          <p:cNvPicPr>
            <a:picLocks noChangeAspect="1"/>
          </p:cNvPicPr>
          <p:nvPr/>
        </p:nvPicPr>
        <p:blipFill>
          <a:blip r:embed="rId3">
            <a:lum/>
            <a:alphaModFix/>
          </a:blip>
          <a:srcRect/>
          <a:stretch>
            <a:fillRect/>
          </a:stretch>
        </p:blipFill>
        <p:spPr>
          <a:xfrm>
            <a:off x="7681682" y="1027794"/>
            <a:ext cx="2536198" cy="2081521"/>
          </a:xfrm>
          <a:prstGeom prst="rect">
            <a:avLst/>
          </a:prstGeom>
          <a:noFill/>
          <a:ln w="38157" cap="flat">
            <a:solidFill>
              <a:srgbClr val="000000"/>
            </a:solidFill>
            <a:prstDash val="solid"/>
            <a:miter/>
          </a:ln>
        </p:spPr>
      </p:pic>
      <p:sp>
        <p:nvSpPr>
          <p:cNvPr id="5" name="Rettangolo 7">
            <a:extLst>
              <a:ext uri="{FF2B5EF4-FFF2-40B4-BE49-F238E27FC236}">
                <a16:creationId xmlns:a16="http://schemas.microsoft.com/office/drawing/2014/main" id="{F14CEAE2-01D4-4999-A2AE-933E3DE63434}"/>
              </a:ext>
            </a:extLst>
          </p:cNvPr>
          <p:cNvSpPr/>
          <p:nvPr/>
        </p:nvSpPr>
        <p:spPr>
          <a:xfrm>
            <a:off x="913677" y="4275716"/>
            <a:ext cx="6095518" cy="1310042"/>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4997" rIns="90004" bIns="44997" anchor="t" anchorCtr="0" compatLnSpc="0">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Arial Nova" pitchFamily="34"/>
                <a:ea typeface="Microsoft YaHei" pitchFamily="2"/>
                <a:cs typeface="Arial" pitchFamily="2"/>
              </a:rPr>
              <a:t>Per quanto riguarda l’esecuzione dei task di transect e turn, in un secondo momento, si è presa la decisione </a:t>
            </a:r>
            <a:r>
              <a:rPr lang="it-IT" sz="2000" b="1" i="0" u="none" strike="noStrike" kern="1200" cap="none" spc="0" baseline="0">
                <a:solidFill>
                  <a:srgbClr val="000000"/>
                </a:solidFill>
                <a:uFillTx/>
                <a:latin typeface="Arial Nova" pitchFamily="34"/>
                <a:ea typeface="Microsoft YaHei" pitchFamily="2"/>
                <a:cs typeface="Arial" pitchFamily="2"/>
              </a:rPr>
              <a:t>di compiere le virate al di fuori dell’area di survey</a:t>
            </a:r>
          </a:p>
        </p:txBody>
      </p:sp>
      <p:pic>
        <p:nvPicPr>
          <p:cNvPr id="6" name="Immagine 5">
            <a:extLst>
              <a:ext uri="{FF2B5EF4-FFF2-40B4-BE49-F238E27FC236}">
                <a16:creationId xmlns:a16="http://schemas.microsoft.com/office/drawing/2014/main" id="{F0DBC258-A0C5-4DC5-BC5A-2628AA3B2DBA}"/>
              </a:ext>
            </a:extLst>
          </p:cNvPr>
          <p:cNvPicPr>
            <a:picLocks noChangeAspect="1"/>
          </p:cNvPicPr>
          <p:nvPr/>
        </p:nvPicPr>
        <p:blipFill>
          <a:blip r:embed="rId4">
            <a:lum/>
            <a:alphaModFix/>
          </a:blip>
          <a:srcRect/>
          <a:stretch>
            <a:fillRect/>
          </a:stretch>
        </p:blipFill>
        <p:spPr>
          <a:xfrm>
            <a:off x="7802282" y="3429000"/>
            <a:ext cx="2543037" cy="2619362"/>
          </a:xfrm>
          <a:prstGeom prst="rect">
            <a:avLst/>
          </a:prstGeom>
          <a:noFill/>
          <a:ln w="38157" cap="flat">
            <a:solidFill>
              <a:srgbClr val="000000"/>
            </a:solidFill>
            <a:prstDash val="solid"/>
            <a:miter/>
          </a:ln>
        </p:spPr>
      </p:pic>
      <p:sp>
        <p:nvSpPr>
          <p:cNvPr id="11" name="Parallelogramma 5">
            <a:extLst>
              <a:ext uri="{FF2B5EF4-FFF2-40B4-BE49-F238E27FC236}">
                <a16:creationId xmlns:a16="http://schemas.microsoft.com/office/drawing/2014/main" id="{20241089-93C1-47F9-852A-8B9CCF7D2C1E}"/>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70BE023-459F-4E55-BE07-77215729F5EA}"/>
              </a:ext>
            </a:extLst>
          </p:cNvPr>
          <p:cNvSpPr/>
          <p:nvPr/>
        </p:nvSpPr>
        <p:spPr>
          <a:xfrm>
            <a:off x="11650015" y="6376662"/>
            <a:ext cx="528766" cy="479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Immagine 6" descr="cherubino_pant541.eps">
            <a:extLst>
              <a:ext uri="{FF2B5EF4-FFF2-40B4-BE49-F238E27FC236}">
                <a16:creationId xmlns:a16="http://schemas.microsoft.com/office/drawing/2014/main" id="{CFFDEF18-6C6A-4CEA-86F3-7CD8083042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4" name="Immagine 7" descr="logo_white.eps">
            <a:extLst>
              <a:ext uri="{FF2B5EF4-FFF2-40B4-BE49-F238E27FC236}">
                <a16:creationId xmlns:a16="http://schemas.microsoft.com/office/drawing/2014/main" id="{C5EA2E4F-3128-48F0-90B1-4EE047EB6C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5" name="Picture 14" descr="A close up of a sign&#10;&#10;Description automatically generated">
            <a:extLst>
              <a:ext uri="{FF2B5EF4-FFF2-40B4-BE49-F238E27FC236}">
                <a16:creationId xmlns:a16="http://schemas.microsoft.com/office/drawing/2014/main" id="{7D3D84E0-10AF-48EB-A292-6B891A912005}"/>
              </a:ext>
            </a:extLst>
          </p:cNvPr>
          <p:cNvPicPr>
            <a:picLocks noChangeAspect="1"/>
          </p:cNvPicPr>
          <p:nvPr/>
        </p:nvPicPr>
        <p:blipFill>
          <a:blip r:embed="rId7"/>
          <a:stretch>
            <a:fillRect/>
          </a:stretch>
        </p:blipFill>
        <p:spPr>
          <a:xfrm>
            <a:off x="-1" y="6381411"/>
            <a:ext cx="2943452" cy="475200"/>
          </a:xfrm>
          <a:prstGeom prst="rect">
            <a:avLst/>
          </a:prstGeom>
          <a:noFill/>
          <a:ln cmpd="sng">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ppt_x</p:attrName>
                                        </p:attrNameLst>
                                      </p:cBhvr>
                                      <p:tavLst>
                                        <p:tav tm="0">
                                          <p:val>
                                            <p:strVal val="0-#ppt_w/2"/>
                                          </p:val>
                                        </p:tav>
                                        <p:tav tm="100000">
                                          <p:val>
                                            <p:strVal val="#ppt_x"/>
                                          </p:val>
                                        </p:tav>
                                      </p:tavLst>
                                    </p:anim>
                                    <p:anim calcmode="lin" valueType="num">
                                      <p:cBhvr>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Class="entr"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anim calcmode="lin" valueType="num">
                                      <p:cBhvr>
                                        <p:cTn id="18" dur="250" fill="hold"/>
                                        <p:tgtEl>
                                          <p:spTgt spid="4"/>
                                        </p:tgtEl>
                                        <p:attrNameLst>
                                          <p:attrName>ppt_x</p:attrName>
                                        </p:attrNameLst>
                                      </p:cBhvr>
                                      <p:tavLst>
                                        <p:tav tm="0">
                                          <p:val>
                                            <p:strVal val="#ppt_x"/>
                                          </p:val>
                                        </p:tav>
                                        <p:tav tm="100000">
                                          <p:val>
                                            <p:strVal val="#ppt_x"/>
                                          </p:val>
                                        </p:tav>
                                      </p:tavLst>
                                    </p:anim>
                                    <p:anim calcmode="lin" valueType="num">
                                      <p:cBhvr>
                                        <p:cTn id="1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250" fill="hold"/>
                                        <p:tgtEl>
                                          <p:spTgt spid="5"/>
                                        </p:tgtEl>
                                        <p:attrNameLst>
                                          <p:attrName>ppt_x</p:attrName>
                                        </p:attrNameLst>
                                      </p:cBhvr>
                                      <p:tavLst>
                                        <p:tav tm="0">
                                          <p:val>
                                            <p:strVal val="#ppt_x"/>
                                          </p:val>
                                        </p:tav>
                                        <p:tav tm="100000">
                                          <p:val>
                                            <p:strVal val="#ppt_x"/>
                                          </p:val>
                                        </p:tav>
                                      </p:tavLst>
                                    </p:anim>
                                    <p:anim calcmode="lin" valueType="num">
                                      <p:cBhvr>
                                        <p:cTn id="25" dur="250" fill="hold"/>
                                        <p:tgtEl>
                                          <p:spTgt spid="5"/>
                                        </p:tgtEl>
                                        <p:attrNameLst>
                                          <p:attrName>ppt_y</p:attrName>
                                        </p:attrNameLst>
                                      </p:cBhvr>
                                      <p:tavLst>
                                        <p:tav tm="0">
                                          <p:val>
                                            <p:strVal val="1+#ppt_h/2"/>
                                          </p:val>
                                        </p:tav>
                                        <p:tav tm="100000">
                                          <p:val>
                                            <p:strVal val="#ppt_y"/>
                                          </p:val>
                                        </p:tav>
                                      </p:tavLst>
                                    </p:anim>
                                  </p:childTnLst>
                                </p:cTn>
                              </p:par>
                              <p:par>
                                <p:cTn id="26" presetClass="entr"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anim calcmode="lin" valueType="num">
                                      <p:cBhvr>
                                        <p:cTn id="29" dur="250" fill="hold"/>
                                        <p:tgtEl>
                                          <p:spTgt spid="6"/>
                                        </p:tgtEl>
                                        <p:attrNameLst>
                                          <p:attrName>ppt_x</p:attrName>
                                        </p:attrNameLst>
                                      </p:cBhvr>
                                      <p:tavLst>
                                        <p:tav tm="0">
                                          <p:val>
                                            <p:strVal val="#ppt_x"/>
                                          </p:val>
                                        </p:tav>
                                        <p:tav tm="100000">
                                          <p:val>
                                            <p:strVal val="#ppt_x"/>
                                          </p:val>
                                        </p:tav>
                                      </p:tavLst>
                                    </p:anim>
                                    <p:anim calcmode="lin" valueType="num">
                                      <p:cBhvr>
                                        <p:cTn id="3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D41650AF-F515-4499-8473-BA8E234E7445}"/>
              </a:ext>
            </a:extLst>
          </p:cNvPr>
          <p:cNvSpPr txBox="1"/>
          <p:nvPr/>
        </p:nvSpPr>
        <p:spPr>
          <a:xfrm>
            <a:off x="795130" y="318051"/>
            <a:ext cx="7673009" cy="646331"/>
          </a:xfrm>
          <a:prstGeom prst="rect">
            <a:avLst/>
          </a:prstGeom>
          <a:noFill/>
        </p:spPr>
        <p:txBody>
          <a:bodyPr wrap="square" rtlCol="0">
            <a:spAutoFit/>
          </a:bodyPr>
          <a:lstStyle/>
          <a:p>
            <a:r>
              <a:rPr lang="it-IT" sz="3600" dirty="0">
                <a:latin typeface="+mj-lt"/>
              </a:rPr>
              <a:t>IMPLEMENTAZIONE IN STATEFLOW</a:t>
            </a:r>
          </a:p>
        </p:txBody>
      </p:sp>
      <p:sp>
        <p:nvSpPr>
          <p:cNvPr id="9" name="CasellaDiTesto 8">
            <a:extLst>
              <a:ext uri="{FF2B5EF4-FFF2-40B4-BE49-F238E27FC236}">
                <a16:creationId xmlns:a16="http://schemas.microsoft.com/office/drawing/2014/main" id="{9CA92EE5-9407-4D84-96C8-AA678EFC1240}"/>
              </a:ext>
            </a:extLst>
          </p:cNvPr>
          <p:cNvSpPr txBox="1"/>
          <p:nvPr/>
        </p:nvSpPr>
        <p:spPr>
          <a:xfrm>
            <a:off x="662609" y="1073426"/>
            <a:ext cx="9621078" cy="923330"/>
          </a:xfrm>
          <a:prstGeom prst="rect">
            <a:avLst/>
          </a:prstGeom>
          <a:noFill/>
        </p:spPr>
        <p:txBody>
          <a:bodyPr wrap="square" rtlCol="0">
            <a:spAutoFit/>
          </a:bodyPr>
          <a:lstStyle/>
          <a:p>
            <a:r>
              <a:rPr lang="it-IT" dirty="0"/>
              <a:t>In </a:t>
            </a:r>
            <a:r>
              <a:rPr lang="it-IT" dirty="0" err="1"/>
              <a:t>Simulink</a:t>
            </a:r>
            <a:r>
              <a:rPr lang="it-IT" dirty="0"/>
              <a:t> attraverso lo Stateflow abbiamo modellato il sistema come una macchina a stati , che ci permette sia di pianificare le operazioni elementari nominali sia di gestire le situazioni di emergenza , con  due insiemi disposti in parallelo.</a:t>
            </a:r>
          </a:p>
        </p:txBody>
      </p:sp>
      <p:pic>
        <p:nvPicPr>
          <p:cNvPr id="11" name="Immagine 10" descr="Immagine che contiene screenshot&#10;&#10;Descrizione generata automaticamente">
            <a:extLst>
              <a:ext uri="{FF2B5EF4-FFF2-40B4-BE49-F238E27FC236}">
                <a16:creationId xmlns:a16="http://schemas.microsoft.com/office/drawing/2014/main" id="{EFEC0D29-B50B-4460-8DBB-1F328944D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076" y="3429000"/>
            <a:ext cx="7948563" cy="2474139"/>
          </a:xfrm>
          <a:prstGeom prst="rect">
            <a:avLst/>
          </a:prstGeom>
        </p:spPr>
      </p:pic>
      <p:pic>
        <p:nvPicPr>
          <p:cNvPr id="13" name="Immagine 12" descr="Immagine che contiene testo, mappa&#10;&#10;Descrizione generata automaticamente">
            <a:extLst>
              <a:ext uri="{FF2B5EF4-FFF2-40B4-BE49-F238E27FC236}">
                <a16:creationId xmlns:a16="http://schemas.microsoft.com/office/drawing/2014/main" id="{E1C1EF8F-A6A4-47EE-B3F3-2EAEFFCAF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61" y="2275052"/>
            <a:ext cx="3833005" cy="3611134"/>
          </a:xfrm>
          <a:prstGeom prst="rect">
            <a:avLst/>
          </a:prstGeom>
        </p:spPr>
      </p:pic>
      <p:sp>
        <p:nvSpPr>
          <p:cNvPr id="27" name="Freccia in giù 26">
            <a:extLst>
              <a:ext uri="{FF2B5EF4-FFF2-40B4-BE49-F238E27FC236}">
                <a16:creationId xmlns:a16="http://schemas.microsoft.com/office/drawing/2014/main" id="{33DBBD39-259C-4BC4-A0F0-97A55432B1A9}"/>
              </a:ext>
            </a:extLst>
          </p:cNvPr>
          <p:cNvSpPr/>
          <p:nvPr/>
        </p:nvSpPr>
        <p:spPr>
          <a:xfrm>
            <a:off x="7540487" y="2275052"/>
            <a:ext cx="516835" cy="923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Parallelogramma 5">
            <a:extLst>
              <a:ext uri="{FF2B5EF4-FFF2-40B4-BE49-F238E27FC236}">
                <a16:creationId xmlns:a16="http://schemas.microsoft.com/office/drawing/2014/main" id="{75FDC4EE-3589-41E4-8759-CE83596D6B32}"/>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F2DD51E3-00C8-4702-8251-8A9995867C68}"/>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Immagine 6" descr="cherubino_pant541.eps">
            <a:extLst>
              <a:ext uri="{FF2B5EF4-FFF2-40B4-BE49-F238E27FC236}">
                <a16:creationId xmlns:a16="http://schemas.microsoft.com/office/drawing/2014/main" id="{4DB854AC-BE4C-40EF-9B65-65969E19F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5" name="Immagine 7" descr="logo_white.eps">
            <a:extLst>
              <a:ext uri="{FF2B5EF4-FFF2-40B4-BE49-F238E27FC236}">
                <a16:creationId xmlns:a16="http://schemas.microsoft.com/office/drawing/2014/main" id="{EE3A73B7-2A47-469B-B561-E167D28918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6" name="Picture 15" descr="A close up of a sign&#10;&#10;Description automatically generated">
            <a:extLst>
              <a:ext uri="{FF2B5EF4-FFF2-40B4-BE49-F238E27FC236}">
                <a16:creationId xmlns:a16="http://schemas.microsoft.com/office/drawing/2014/main" id="{406C1614-7841-422A-B887-27C6743E8092}"/>
              </a:ext>
            </a:extLst>
          </p:cNvPr>
          <p:cNvPicPr>
            <a:picLocks noChangeAspect="1"/>
          </p:cNvPicPr>
          <p:nvPr/>
        </p:nvPicPr>
        <p:blipFill>
          <a:blip r:embed="rId6"/>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378497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C99B9DF7-D639-45A0-AC5E-CCD0A4EBA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89" y="376828"/>
            <a:ext cx="5334744" cy="3400900"/>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E20C2854-420B-400A-A353-203EF1A1D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014" y="1307084"/>
            <a:ext cx="3934374" cy="4667901"/>
          </a:xfrm>
          <a:prstGeom prst="rect">
            <a:avLst/>
          </a:prstGeom>
        </p:spPr>
      </p:pic>
      <p:sp>
        <p:nvSpPr>
          <p:cNvPr id="14" name="CasellaDiTesto 13">
            <a:extLst>
              <a:ext uri="{FF2B5EF4-FFF2-40B4-BE49-F238E27FC236}">
                <a16:creationId xmlns:a16="http://schemas.microsoft.com/office/drawing/2014/main" id="{ADBBBD67-8C47-4827-9778-B5DA64D9C251}"/>
              </a:ext>
            </a:extLst>
          </p:cNvPr>
          <p:cNvSpPr txBox="1"/>
          <p:nvPr/>
        </p:nvSpPr>
        <p:spPr>
          <a:xfrm>
            <a:off x="609600" y="3988904"/>
            <a:ext cx="3299791" cy="923330"/>
          </a:xfrm>
          <a:prstGeom prst="rect">
            <a:avLst/>
          </a:prstGeom>
          <a:noFill/>
        </p:spPr>
        <p:txBody>
          <a:bodyPr wrap="square" rtlCol="0">
            <a:spAutoFit/>
          </a:bodyPr>
          <a:lstStyle/>
          <a:p>
            <a:r>
              <a:rPr lang="it-IT" dirty="0"/>
              <a:t>IN ISSUES_MANAGEMENT ABBIAMO IMPLEMENTATO I TASK DI EMERGENZA </a:t>
            </a:r>
          </a:p>
        </p:txBody>
      </p:sp>
      <p:sp>
        <p:nvSpPr>
          <p:cNvPr id="15" name="Freccia a destra 14">
            <a:extLst>
              <a:ext uri="{FF2B5EF4-FFF2-40B4-BE49-F238E27FC236}">
                <a16:creationId xmlns:a16="http://schemas.microsoft.com/office/drawing/2014/main" id="{D7C841D0-7574-4209-8988-380397712A8A}"/>
              </a:ext>
            </a:extLst>
          </p:cNvPr>
          <p:cNvSpPr/>
          <p:nvPr/>
        </p:nvSpPr>
        <p:spPr>
          <a:xfrm>
            <a:off x="4609335" y="4302697"/>
            <a:ext cx="2344595" cy="353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Parallelogramma 5">
            <a:extLst>
              <a:ext uri="{FF2B5EF4-FFF2-40B4-BE49-F238E27FC236}">
                <a16:creationId xmlns:a16="http://schemas.microsoft.com/office/drawing/2014/main" id="{6E8F2910-4E37-4A94-AFE0-12BD1D7B14DD}"/>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B1A0A2DB-5EED-4042-9490-665C4B2F7A65}"/>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Immagine 6" descr="cherubino_pant541.eps">
            <a:extLst>
              <a:ext uri="{FF2B5EF4-FFF2-40B4-BE49-F238E27FC236}">
                <a16:creationId xmlns:a16="http://schemas.microsoft.com/office/drawing/2014/main" id="{4AFBCBE1-FE96-430B-86DB-A67F9AEDEF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2" name="Immagine 7" descr="logo_white.eps">
            <a:extLst>
              <a:ext uri="{FF2B5EF4-FFF2-40B4-BE49-F238E27FC236}">
                <a16:creationId xmlns:a16="http://schemas.microsoft.com/office/drawing/2014/main" id="{2331B6B6-7CF1-40C6-BD6F-F89470C646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3" name="Picture 12" descr="A close up of a sign&#10;&#10;Description automatically generated">
            <a:extLst>
              <a:ext uri="{FF2B5EF4-FFF2-40B4-BE49-F238E27FC236}">
                <a16:creationId xmlns:a16="http://schemas.microsoft.com/office/drawing/2014/main" id="{8594AC78-EAA4-4243-83EF-B5B6A0C78138}"/>
              </a:ext>
            </a:extLst>
          </p:cNvPr>
          <p:cNvPicPr>
            <a:picLocks noChangeAspect="1"/>
          </p:cNvPicPr>
          <p:nvPr/>
        </p:nvPicPr>
        <p:blipFill>
          <a:blip r:embed="rId6"/>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230604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26238A1B-F190-4F03-BB33-E98985F56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18" y="219453"/>
            <a:ext cx="5963482" cy="3477110"/>
          </a:xfrm>
          <a:prstGeom prst="rect">
            <a:avLst/>
          </a:prstGeom>
        </p:spPr>
      </p:pic>
      <p:pic>
        <p:nvPicPr>
          <p:cNvPr id="8" name="Immagine 7" descr="Immagine che contiene testo, bianco&#10;&#10;Descrizione generata automaticamente">
            <a:extLst>
              <a:ext uri="{FF2B5EF4-FFF2-40B4-BE49-F238E27FC236}">
                <a16:creationId xmlns:a16="http://schemas.microsoft.com/office/drawing/2014/main" id="{7A9EDB05-3B15-4BB4-8D7B-B006ACFDD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789" y="1209141"/>
            <a:ext cx="5858693" cy="4658375"/>
          </a:xfrm>
          <a:prstGeom prst="rect">
            <a:avLst/>
          </a:prstGeom>
        </p:spPr>
      </p:pic>
      <p:sp>
        <p:nvSpPr>
          <p:cNvPr id="15" name="CasellaDiTesto 14">
            <a:extLst>
              <a:ext uri="{FF2B5EF4-FFF2-40B4-BE49-F238E27FC236}">
                <a16:creationId xmlns:a16="http://schemas.microsoft.com/office/drawing/2014/main" id="{74AD5812-C0B2-4057-96DE-BC758460B84A}"/>
              </a:ext>
            </a:extLst>
          </p:cNvPr>
          <p:cNvSpPr txBox="1"/>
          <p:nvPr/>
        </p:nvSpPr>
        <p:spPr>
          <a:xfrm>
            <a:off x="291548" y="3829878"/>
            <a:ext cx="3167269" cy="1200329"/>
          </a:xfrm>
          <a:prstGeom prst="rect">
            <a:avLst/>
          </a:prstGeom>
          <a:noFill/>
        </p:spPr>
        <p:txBody>
          <a:bodyPr wrap="square" rtlCol="0">
            <a:spAutoFit/>
          </a:bodyPr>
          <a:lstStyle/>
          <a:p>
            <a:r>
              <a:rPr lang="it-IT" dirty="0"/>
              <a:t>IN MOVEMENTS ABBIAMO IMPLEMENTATO I TASK NOMINALI ESCLUSIVI DELLA MACCHINA A STATI </a:t>
            </a:r>
          </a:p>
        </p:txBody>
      </p:sp>
      <p:sp>
        <p:nvSpPr>
          <p:cNvPr id="16" name="Freccia a destra 15">
            <a:extLst>
              <a:ext uri="{FF2B5EF4-FFF2-40B4-BE49-F238E27FC236}">
                <a16:creationId xmlns:a16="http://schemas.microsoft.com/office/drawing/2014/main" id="{321C5A59-12D0-4775-9EDE-412BDE01D326}"/>
              </a:ext>
            </a:extLst>
          </p:cNvPr>
          <p:cNvSpPr/>
          <p:nvPr/>
        </p:nvSpPr>
        <p:spPr>
          <a:xfrm>
            <a:off x="3975652" y="4553702"/>
            <a:ext cx="1868557" cy="476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Parallelogramma 5">
            <a:extLst>
              <a:ext uri="{FF2B5EF4-FFF2-40B4-BE49-F238E27FC236}">
                <a16:creationId xmlns:a16="http://schemas.microsoft.com/office/drawing/2014/main" id="{4A88B50A-B6DC-4024-8012-90F59223ED30}"/>
              </a:ext>
            </a:extLst>
          </p:cNvPr>
          <p:cNvSpPr/>
          <p:nvPr/>
        </p:nvSpPr>
        <p:spPr>
          <a:xfrm>
            <a:off x="-146304" y="6376663"/>
            <a:ext cx="12448032" cy="481338"/>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F406B"/>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AA519F21-3282-41EE-B372-2F92D5AF58BF}"/>
              </a:ext>
            </a:extLst>
          </p:cNvPr>
          <p:cNvSpPr/>
          <p:nvPr/>
        </p:nvSpPr>
        <p:spPr>
          <a:xfrm>
            <a:off x="11650015" y="6376662"/>
            <a:ext cx="528766" cy="4799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Immagine 6" descr="cherubino_pant541.eps">
            <a:extLst>
              <a:ext uri="{FF2B5EF4-FFF2-40B4-BE49-F238E27FC236}">
                <a16:creationId xmlns:a16="http://schemas.microsoft.com/office/drawing/2014/main" id="{14A45F1D-3E83-4E89-A945-A0B0835D1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333" y="6388934"/>
            <a:ext cx="459463" cy="469067"/>
          </a:xfrm>
          <a:prstGeom prst="rect">
            <a:avLst/>
          </a:prstGeom>
        </p:spPr>
      </p:pic>
      <p:pic>
        <p:nvPicPr>
          <p:cNvPr id="12" name="Immagine 7" descr="logo_white.eps">
            <a:extLst>
              <a:ext uri="{FF2B5EF4-FFF2-40B4-BE49-F238E27FC236}">
                <a16:creationId xmlns:a16="http://schemas.microsoft.com/office/drawing/2014/main" id="{8FA6B0E1-8D8E-4D68-834E-EE2510E2C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754" y="6502436"/>
            <a:ext cx="2395665" cy="220877"/>
          </a:xfrm>
          <a:prstGeom prst="rect">
            <a:avLst/>
          </a:prstGeom>
        </p:spPr>
      </p:pic>
      <p:pic>
        <p:nvPicPr>
          <p:cNvPr id="13" name="Picture 12" descr="A close up of a sign&#10;&#10;Description automatically generated">
            <a:extLst>
              <a:ext uri="{FF2B5EF4-FFF2-40B4-BE49-F238E27FC236}">
                <a16:creationId xmlns:a16="http://schemas.microsoft.com/office/drawing/2014/main" id="{FE6F92E7-D34B-469D-9885-9CED8E0CFE3D}"/>
              </a:ext>
            </a:extLst>
          </p:cNvPr>
          <p:cNvPicPr>
            <a:picLocks noChangeAspect="1"/>
          </p:cNvPicPr>
          <p:nvPr/>
        </p:nvPicPr>
        <p:blipFill>
          <a:blip r:embed="rId6"/>
          <a:stretch>
            <a:fillRect/>
          </a:stretch>
        </p:blipFill>
        <p:spPr>
          <a:xfrm>
            <a:off x="-1" y="6381411"/>
            <a:ext cx="2943452" cy="475200"/>
          </a:xfrm>
          <a:prstGeom prst="rect">
            <a:avLst/>
          </a:prstGeom>
          <a:noFill/>
          <a:ln cmpd="sng">
            <a:noFill/>
          </a:ln>
        </p:spPr>
      </p:pic>
    </p:spTree>
    <p:extLst>
      <p:ext uri="{BB962C8B-B14F-4D97-AF65-F5344CB8AC3E}">
        <p14:creationId xmlns:p14="http://schemas.microsoft.com/office/powerpoint/2010/main" val="376686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definit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definito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redefinito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Tema di Offic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1143</Words>
  <Application>Microsoft Office PowerPoint</Application>
  <PresentationFormat>Widescreen</PresentationFormat>
  <Paragraphs>104</Paragraphs>
  <Slides>28</Slides>
  <Notes>9</Notes>
  <HiddenSlides>0</HiddenSlides>
  <MMClips>1</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28</vt:i4>
      </vt:variant>
    </vt:vector>
  </HeadingPairs>
  <TitlesOfParts>
    <vt:vector size="42" baseType="lpstr">
      <vt:lpstr>Arial</vt:lpstr>
      <vt:lpstr>Arial Nova</vt:lpstr>
      <vt:lpstr>Calibri</vt:lpstr>
      <vt:lpstr>Calibri Light</vt:lpstr>
      <vt:lpstr>Century Gothic</vt:lpstr>
      <vt:lpstr>StarSymbol</vt:lpstr>
      <vt:lpstr>Times New Roman</vt:lpstr>
      <vt:lpstr>Wingdings</vt:lpstr>
      <vt:lpstr>Wingdings 3</vt:lpstr>
      <vt:lpstr>Predefinito</vt:lpstr>
      <vt:lpstr>Predefinito 1</vt:lpstr>
      <vt:lpstr>Predefinito 2</vt:lpstr>
      <vt:lpstr>Ione</vt:lpstr>
      <vt:lpstr>Tema di Office</vt:lpstr>
      <vt:lpstr>INTRODUZIONE  La nostra missione consiste nell’esplorazione di un’area con fondale irregolare: si tratta di una survey di tipo lawn-mower e il task di esecuzione prevede che il veicolo debba mantenere una velocità di crociera costante, effettuando l’esplorazione con altitudine (distanza del veicolo rispetto al fondale) mantenuta ad un valore desiderato</vt:lpstr>
      <vt:lpstr>REFERENCE GENERATOR</vt:lpstr>
      <vt:lpstr>   MISSION SUPERVISOR:  current-state  In quanto modulo di missionSupervisor il nostro compito è stato quello di fornire una variabile di visibilità globale, current-state, aggiornata di volta in volta, che indicasse lo stato attuale del sistema </vt:lpstr>
      <vt:lpstr>  Nelle prime due settimane di pianificazione della survey abbiamo definito i macrotask che il veicolo avrebbe dovuto eseguire con una serie di operazioni elementari interne da compiere </vt:lpstr>
      <vt:lpstr>Dettagli aggiuntivi</vt:lpstr>
      <vt:lpstr>Ulteriori accortezze:</vt:lpstr>
      <vt:lpstr>PowerPoint Presentation</vt:lpstr>
      <vt:lpstr>PowerPoint Presentation</vt:lpstr>
      <vt:lpstr>PowerPoint Presentation</vt:lpstr>
      <vt:lpstr>PowerPoint Presentation</vt:lpstr>
      <vt:lpstr>PowerPoint Presentation</vt:lpstr>
      <vt:lpstr>TRANSECT</vt:lpstr>
      <vt:lpstr>PowerPoint Presentation</vt:lpstr>
      <vt:lpstr>SOTTOSTATO ALIGNED</vt:lpstr>
      <vt:lpstr>SOTTOSTATO DISALIGNED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INTRODUZIONE  La nostra missione consiste nell’esplorazione di un’area con fondale irregolare: si tratta di una survey di tipo lawn-mower e il task di esecuzione prevede che il veicolo debba mantenere una velocità di crociera costante, effettuando l’esplorazione con altitudine (distanza del veicolo rispetto al fondale) mantenuta ad un valore desiderato</dc:title>
  <dc:creator>Simone Vollaro</dc:creator>
  <cp:lastModifiedBy>Simone Vollaro</cp:lastModifiedBy>
  <cp:revision>7</cp:revision>
  <dcterms:modified xsi:type="dcterms:W3CDTF">2020-06-21T22:32:46Z</dcterms:modified>
</cp:coreProperties>
</file>